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Lst>
  <p:sldSz cy="25200000" cx="18000000"/>
  <p:notesSz cx="6858000" cy="9144000"/>
  <p:embeddedFontLst>
    <p:embeddedFont>
      <p:font typeface="Play"/>
      <p:regular r:id="rId7"/>
      <p:bold r:id="rId8"/>
    </p:embeddedFont>
    <p:embeddedFont>
      <p:font typeface="Karla"/>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3" roundtripDataSignature="AMtx7mg+pwJ4/ZEJE7WAin4fp1rMyhR66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Karla-italic.fntdata"/><Relationship Id="rId10" Type="http://schemas.openxmlformats.org/officeDocument/2006/relationships/font" Target="fonts/Karla-bold.fntdata"/><Relationship Id="rId13" Type="http://customschemas.google.com/relationships/presentationmetadata" Target="metadata"/><Relationship Id="rId12" Type="http://schemas.openxmlformats.org/officeDocument/2006/relationships/font" Target="fonts/Karla-bold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Karla-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font" Target="fonts/Play-regular.fntdata"/><Relationship Id="rId8" Type="http://schemas.openxmlformats.org/officeDocument/2006/relationships/font" Target="font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980188" y="685800"/>
            <a:ext cx="48984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980188" y="685800"/>
            <a:ext cx="48984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fc603b357f_1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g2fc603b357f_1_2:notes"/>
          <p:cNvSpPr/>
          <p:nvPr>
            <p:ph idx="2" type="sldImg"/>
          </p:nvPr>
        </p:nvSpPr>
        <p:spPr>
          <a:xfrm>
            <a:off x="980186" y="685800"/>
            <a:ext cx="48984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350000" y="4124169"/>
            <a:ext cx="15300000" cy="8773200"/>
          </a:xfrm>
          <a:prstGeom prst="rect">
            <a:avLst/>
          </a:prstGeom>
          <a:noFill/>
          <a:ln>
            <a:noFill/>
          </a:ln>
        </p:spPr>
        <p:txBody>
          <a:bodyPr anchorCtr="0" anchor="b" bIns="79800" lIns="159625" spcFirstLastPara="1" rIns="159625" wrap="square" tIns="79800">
            <a:normAutofit/>
          </a:bodyPr>
          <a:lstStyle>
            <a:lvl1pPr lvl="0" algn="ctr">
              <a:lnSpc>
                <a:spcPct val="90000"/>
              </a:lnSpc>
              <a:spcBef>
                <a:spcPts val="0"/>
              </a:spcBef>
              <a:spcAft>
                <a:spcPts val="0"/>
              </a:spcAft>
              <a:buClr>
                <a:schemeClr val="dk1"/>
              </a:buClr>
              <a:buSzPts val="11500"/>
              <a:buFont typeface="Play"/>
              <a:buNone/>
              <a:defRPr sz="11500"/>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13" name="Google Shape;13;p3"/>
          <p:cNvSpPr txBox="1"/>
          <p:nvPr>
            <p:ph idx="1" type="subTitle"/>
          </p:nvPr>
        </p:nvSpPr>
        <p:spPr>
          <a:xfrm>
            <a:off x="2250000" y="13235836"/>
            <a:ext cx="13500000" cy="6084300"/>
          </a:xfrm>
          <a:prstGeom prst="rect">
            <a:avLst/>
          </a:prstGeom>
          <a:noFill/>
          <a:ln>
            <a:noFill/>
          </a:ln>
        </p:spPr>
        <p:txBody>
          <a:bodyPr anchorCtr="0" anchor="t" bIns="79800" lIns="159625" spcFirstLastPara="1" rIns="159625" wrap="square" tIns="79800">
            <a:normAutofit/>
          </a:bodyPr>
          <a:lstStyle>
            <a:lvl1pPr lvl="0" algn="ctr">
              <a:lnSpc>
                <a:spcPct val="90000"/>
              </a:lnSpc>
              <a:spcBef>
                <a:spcPts val="1900"/>
              </a:spcBef>
              <a:spcAft>
                <a:spcPts val="0"/>
              </a:spcAft>
              <a:buClr>
                <a:schemeClr val="dk1"/>
              </a:buClr>
              <a:buSzPts val="4600"/>
              <a:buNone/>
              <a:defRPr sz="4600"/>
            </a:lvl1pPr>
            <a:lvl2pPr lvl="1" algn="ctr">
              <a:lnSpc>
                <a:spcPct val="90000"/>
              </a:lnSpc>
              <a:spcBef>
                <a:spcPts val="1000"/>
              </a:spcBef>
              <a:spcAft>
                <a:spcPts val="0"/>
              </a:spcAft>
              <a:buClr>
                <a:schemeClr val="dk1"/>
              </a:buClr>
              <a:buSzPts val="3800"/>
              <a:buNone/>
              <a:defRPr sz="3800"/>
            </a:lvl2pPr>
            <a:lvl3pPr lvl="2" algn="ctr">
              <a:lnSpc>
                <a:spcPct val="90000"/>
              </a:lnSpc>
              <a:spcBef>
                <a:spcPts val="1000"/>
              </a:spcBef>
              <a:spcAft>
                <a:spcPts val="0"/>
              </a:spcAft>
              <a:buClr>
                <a:schemeClr val="dk1"/>
              </a:buClr>
              <a:buSzPts val="3500"/>
              <a:buNone/>
              <a:defRPr sz="3500"/>
            </a:lvl3pPr>
            <a:lvl4pPr lvl="3" algn="ctr">
              <a:lnSpc>
                <a:spcPct val="90000"/>
              </a:lnSpc>
              <a:spcBef>
                <a:spcPts val="1000"/>
              </a:spcBef>
              <a:spcAft>
                <a:spcPts val="0"/>
              </a:spcAft>
              <a:buClr>
                <a:schemeClr val="dk1"/>
              </a:buClr>
              <a:buSzPts val="3100"/>
              <a:buNone/>
              <a:defRPr sz="3100"/>
            </a:lvl4pPr>
            <a:lvl5pPr lvl="4" algn="ctr">
              <a:lnSpc>
                <a:spcPct val="90000"/>
              </a:lnSpc>
              <a:spcBef>
                <a:spcPts val="1000"/>
              </a:spcBef>
              <a:spcAft>
                <a:spcPts val="0"/>
              </a:spcAft>
              <a:buClr>
                <a:schemeClr val="dk1"/>
              </a:buClr>
              <a:buSzPts val="3100"/>
              <a:buNone/>
              <a:defRPr sz="3100"/>
            </a:lvl5pPr>
            <a:lvl6pPr lvl="5" algn="ctr">
              <a:lnSpc>
                <a:spcPct val="90000"/>
              </a:lnSpc>
              <a:spcBef>
                <a:spcPts val="1000"/>
              </a:spcBef>
              <a:spcAft>
                <a:spcPts val="0"/>
              </a:spcAft>
              <a:buClr>
                <a:schemeClr val="dk1"/>
              </a:buClr>
              <a:buSzPts val="3100"/>
              <a:buNone/>
              <a:defRPr sz="3100"/>
            </a:lvl6pPr>
            <a:lvl7pPr lvl="6" algn="ctr">
              <a:lnSpc>
                <a:spcPct val="90000"/>
              </a:lnSpc>
              <a:spcBef>
                <a:spcPts val="1000"/>
              </a:spcBef>
              <a:spcAft>
                <a:spcPts val="0"/>
              </a:spcAft>
              <a:buClr>
                <a:schemeClr val="dk1"/>
              </a:buClr>
              <a:buSzPts val="3100"/>
              <a:buNone/>
              <a:defRPr sz="3100"/>
            </a:lvl7pPr>
            <a:lvl8pPr lvl="7" algn="ctr">
              <a:lnSpc>
                <a:spcPct val="90000"/>
              </a:lnSpc>
              <a:spcBef>
                <a:spcPts val="1000"/>
              </a:spcBef>
              <a:spcAft>
                <a:spcPts val="0"/>
              </a:spcAft>
              <a:buClr>
                <a:schemeClr val="dk1"/>
              </a:buClr>
              <a:buSzPts val="3100"/>
              <a:buNone/>
              <a:defRPr sz="3100"/>
            </a:lvl8pPr>
            <a:lvl9pPr lvl="8" algn="ctr">
              <a:lnSpc>
                <a:spcPct val="90000"/>
              </a:lnSpc>
              <a:spcBef>
                <a:spcPts val="1000"/>
              </a:spcBef>
              <a:spcAft>
                <a:spcPts val="0"/>
              </a:spcAft>
              <a:buClr>
                <a:schemeClr val="dk1"/>
              </a:buClr>
              <a:buSzPts val="3100"/>
              <a:buNone/>
              <a:defRPr sz="3100"/>
            </a:lvl9pPr>
          </a:lstStyle>
          <a:p/>
        </p:txBody>
      </p:sp>
      <p:sp>
        <p:nvSpPr>
          <p:cNvPr id="14" name="Google Shape;14;p3"/>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15" name="Google Shape;15;p3"/>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16" name="Google Shape;16;p3"/>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1237500" y="1341673"/>
            <a:ext cx="15525000" cy="4870800"/>
          </a:xfrm>
          <a:prstGeom prst="rect">
            <a:avLst/>
          </a:prstGeom>
          <a:noFill/>
          <a:ln>
            <a:noFill/>
          </a:ln>
        </p:spPr>
        <p:txBody>
          <a:bodyPr anchorCtr="0" anchor="ctr" bIns="79800" lIns="159625" spcFirstLastPara="1" rIns="159625" wrap="square" tIns="79800">
            <a:normAutofit/>
          </a:bodyPr>
          <a:lstStyle>
            <a:lvl1pPr lvl="0" algn="l">
              <a:lnSpc>
                <a:spcPct val="90000"/>
              </a:lnSpc>
              <a:spcBef>
                <a:spcPts val="0"/>
              </a:spcBef>
              <a:spcAft>
                <a:spcPts val="0"/>
              </a:spcAft>
              <a:buClr>
                <a:schemeClr val="dk1"/>
              </a:buClr>
              <a:buSzPts val="31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70" name="Google Shape;70;p12"/>
          <p:cNvSpPr txBox="1"/>
          <p:nvPr>
            <p:ph idx="1" type="body"/>
          </p:nvPr>
        </p:nvSpPr>
        <p:spPr>
          <a:xfrm rot="5400000">
            <a:off x="1005450" y="6940383"/>
            <a:ext cx="15989100" cy="15525000"/>
          </a:xfrm>
          <a:prstGeom prst="rect">
            <a:avLst/>
          </a:prstGeom>
          <a:noFill/>
          <a:ln>
            <a:noFill/>
          </a:ln>
        </p:spPr>
        <p:txBody>
          <a:bodyPr anchorCtr="0" anchor="t" bIns="79800" lIns="159625" spcFirstLastPara="1" rIns="159625" wrap="square" tIns="79800">
            <a:normAutofit/>
          </a:bodyPr>
          <a:lstStyle>
            <a:lvl1pPr indent="-425450" lvl="0" marL="457200" algn="l">
              <a:lnSpc>
                <a:spcPct val="90000"/>
              </a:lnSpc>
              <a:spcBef>
                <a:spcPts val="1900"/>
              </a:spcBef>
              <a:spcAft>
                <a:spcPts val="0"/>
              </a:spcAft>
              <a:buClr>
                <a:schemeClr val="dk1"/>
              </a:buClr>
              <a:buSzPts val="3100"/>
              <a:buChar char="•"/>
              <a:defRPr/>
            </a:lvl1pPr>
            <a:lvl2pPr indent="-425450" lvl="1" marL="914400" algn="l">
              <a:lnSpc>
                <a:spcPct val="90000"/>
              </a:lnSpc>
              <a:spcBef>
                <a:spcPts val="1000"/>
              </a:spcBef>
              <a:spcAft>
                <a:spcPts val="0"/>
              </a:spcAft>
              <a:buClr>
                <a:schemeClr val="dk1"/>
              </a:buClr>
              <a:buSzPts val="3100"/>
              <a:buChar char="•"/>
              <a:defRPr/>
            </a:lvl2pPr>
            <a:lvl3pPr indent="-425450" lvl="2" marL="1371600" algn="l">
              <a:lnSpc>
                <a:spcPct val="90000"/>
              </a:lnSpc>
              <a:spcBef>
                <a:spcPts val="1000"/>
              </a:spcBef>
              <a:spcAft>
                <a:spcPts val="0"/>
              </a:spcAft>
              <a:buClr>
                <a:schemeClr val="dk1"/>
              </a:buClr>
              <a:buSzPts val="3100"/>
              <a:buChar char="•"/>
              <a:defRPr/>
            </a:lvl3pPr>
            <a:lvl4pPr indent="-425450" lvl="3" marL="1828800" algn="l">
              <a:lnSpc>
                <a:spcPct val="90000"/>
              </a:lnSpc>
              <a:spcBef>
                <a:spcPts val="1000"/>
              </a:spcBef>
              <a:spcAft>
                <a:spcPts val="0"/>
              </a:spcAft>
              <a:buClr>
                <a:schemeClr val="dk1"/>
              </a:buClr>
              <a:buSzPts val="3100"/>
              <a:buChar char="•"/>
              <a:defRPr/>
            </a:lvl4pPr>
            <a:lvl5pPr indent="-425450" lvl="4" marL="2286000" algn="l">
              <a:lnSpc>
                <a:spcPct val="90000"/>
              </a:lnSpc>
              <a:spcBef>
                <a:spcPts val="1000"/>
              </a:spcBef>
              <a:spcAft>
                <a:spcPts val="0"/>
              </a:spcAft>
              <a:buClr>
                <a:schemeClr val="dk1"/>
              </a:buClr>
              <a:buSzPts val="3100"/>
              <a:buChar char="•"/>
              <a:defRPr/>
            </a:lvl5pPr>
            <a:lvl6pPr indent="-425450" lvl="5" marL="2743200" algn="l">
              <a:lnSpc>
                <a:spcPct val="90000"/>
              </a:lnSpc>
              <a:spcBef>
                <a:spcPts val="1000"/>
              </a:spcBef>
              <a:spcAft>
                <a:spcPts val="0"/>
              </a:spcAft>
              <a:buClr>
                <a:schemeClr val="dk1"/>
              </a:buClr>
              <a:buSzPts val="3100"/>
              <a:buChar char="•"/>
              <a:defRPr/>
            </a:lvl6pPr>
            <a:lvl7pPr indent="-425450" lvl="6" marL="3200400" algn="l">
              <a:lnSpc>
                <a:spcPct val="90000"/>
              </a:lnSpc>
              <a:spcBef>
                <a:spcPts val="1000"/>
              </a:spcBef>
              <a:spcAft>
                <a:spcPts val="0"/>
              </a:spcAft>
              <a:buClr>
                <a:schemeClr val="dk1"/>
              </a:buClr>
              <a:buSzPts val="3100"/>
              <a:buChar char="•"/>
              <a:defRPr/>
            </a:lvl7pPr>
            <a:lvl8pPr indent="-425450" lvl="7" marL="3657600" algn="l">
              <a:lnSpc>
                <a:spcPct val="90000"/>
              </a:lnSpc>
              <a:spcBef>
                <a:spcPts val="1000"/>
              </a:spcBef>
              <a:spcAft>
                <a:spcPts val="0"/>
              </a:spcAft>
              <a:buClr>
                <a:schemeClr val="dk1"/>
              </a:buClr>
              <a:buSzPts val="3100"/>
              <a:buChar char="•"/>
              <a:defRPr/>
            </a:lvl8pPr>
            <a:lvl9pPr indent="-425450" lvl="8" marL="4114800" algn="l">
              <a:lnSpc>
                <a:spcPct val="90000"/>
              </a:lnSpc>
              <a:spcBef>
                <a:spcPts val="1000"/>
              </a:spcBef>
              <a:spcAft>
                <a:spcPts val="0"/>
              </a:spcAft>
              <a:buClr>
                <a:schemeClr val="dk1"/>
              </a:buClr>
              <a:buSzPts val="3100"/>
              <a:buChar char="•"/>
              <a:defRPr/>
            </a:lvl9pPr>
          </a:lstStyle>
          <a:p/>
        </p:txBody>
      </p:sp>
      <p:sp>
        <p:nvSpPr>
          <p:cNvPr id="71" name="Google Shape;71;p12"/>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72" name="Google Shape;72;p12"/>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73" name="Google Shape;73;p12"/>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4143902" y="10078868"/>
            <a:ext cx="21355800" cy="3881400"/>
          </a:xfrm>
          <a:prstGeom prst="rect">
            <a:avLst/>
          </a:prstGeom>
          <a:noFill/>
          <a:ln>
            <a:noFill/>
          </a:ln>
        </p:spPr>
        <p:txBody>
          <a:bodyPr anchorCtr="0" anchor="ctr" bIns="79800" lIns="159625" spcFirstLastPara="1" rIns="159625" wrap="square" tIns="79800">
            <a:normAutofit/>
          </a:bodyPr>
          <a:lstStyle>
            <a:lvl1pPr lvl="0" algn="l">
              <a:lnSpc>
                <a:spcPct val="90000"/>
              </a:lnSpc>
              <a:spcBef>
                <a:spcPts val="0"/>
              </a:spcBef>
              <a:spcAft>
                <a:spcPts val="0"/>
              </a:spcAft>
              <a:buClr>
                <a:schemeClr val="dk1"/>
              </a:buClr>
              <a:buSzPts val="31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76" name="Google Shape;76;p13"/>
          <p:cNvSpPr txBox="1"/>
          <p:nvPr>
            <p:ph idx="1" type="body"/>
          </p:nvPr>
        </p:nvSpPr>
        <p:spPr>
          <a:xfrm rot="5400000">
            <a:off x="-3730949" y="6310268"/>
            <a:ext cx="21355800" cy="11418600"/>
          </a:xfrm>
          <a:prstGeom prst="rect">
            <a:avLst/>
          </a:prstGeom>
          <a:noFill/>
          <a:ln>
            <a:noFill/>
          </a:ln>
        </p:spPr>
        <p:txBody>
          <a:bodyPr anchorCtr="0" anchor="t" bIns="79800" lIns="159625" spcFirstLastPara="1" rIns="159625" wrap="square" tIns="79800">
            <a:normAutofit/>
          </a:bodyPr>
          <a:lstStyle>
            <a:lvl1pPr indent="-425450" lvl="0" marL="457200" algn="l">
              <a:lnSpc>
                <a:spcPct val="90000"/>
              </a:lnSpc>
              <a:spcBef>
                <a:spcPts val="1900"/>
              </a:spcBef>
              <a:spcAft>
                <a:spcPts val="0"/>
              </a:spcAft>
              <a:buClr>
                <a:schemeClr val="dk1"/>
              </a:buClr>
              <a:buSzPts val="3100"/>
              <a:buChar char="•"/>
              <a:defRPr/>
            </a:lvl1pPr>
            <a:lvl2pPr indent="-425450" lvl="1" marL="914400" algn="l">
              <a:lnSpc>
                <a:spcPct val="90000"/>
              </a:lnSpc>
              <a:spcBef>
                <a:spcPts val="1000"/>
              </a:spcBef>
              <a:spcAft>
                <a:spcPts val="0"/>
              </a:spcAft>
              <a:buClr>
                <a:schemeClr val="dk1"/>
              </a:buClr>
              <a:buSzPts val="3100"/>
              <a:buChar char="•"/>
              <a:defRPr/>
            </a:lvl2pPr>
            <a:lvl3pPr indent="-425450" lvl="2" marL="1371600" algn="l">
              <a:lnSpc>
                <a:spcPct val="90000"/>
              </a:lnSpc>
              <a:spcBef>
                <a:spcPts val="1000"/>
              </a:spcBef>
              <a:spcAft>
                <a:spcPts val="0"/>
              </a:spcAft>
              <a:buClr>
                <a:schemeClr val="dk1"/>
              </a:buClr>
              <a:buSzPts val="3100"/>
              <a:buChar char="•"/>
              <a:defRPr/>
            </a:lvl3pPr>
            <a:lvl4pPr indent="-425450" lvl="3" marL="1828800" algn="l">
              <a:lnSpc>
                <a:spcPct val="90000"/>
              </a:lnSpc>
              <a:spcBef>
                <a:spcPts val="1000"/>
              </a:spcBef>
              <a:spcAft>
                <a:spcPts val="0"/>
              </a:spcAft>
              <a:buClr>
                <a:schemeClr val="dk1"/>
              </a:buClr>
              <a:buSzPts val="3100"/>
              <a:buChar char="•"/>
              <a:defRPr/>
            </a:lvl4pPr>
            <a:lvl5pPr indent="-425450" lvl="4" marL="2286000" algn="l">
              <a:lnSpc>
                <a:spcPct val="90000"/>
              </a:lnSpc>
              <a:spcBef>
                <a:spcPts val="1000"/>
              </a:spcBef>
              <a:spcAft>
                <a:spcPts val="0"/>
              </a:spcAft>
              <a:buClr>
                <a:schemeClr val="dk1"/>
              </a:buClr>
              <a:buSzPts val="3100"/>
              <a:buChar char="•"/>
              <a:defRPr/>
            </a:lvl5pPr>
            <a:lvl6pPr indent="-425450" lvl="5" marL="2743200" algn="l">
              <a:lnSpc>
                <a:spcPct val="90000"/>
              </a:lnSpc>
              <a:spcBef>
                <a:spcPts val="1000"/>
              </a:spcBef>
              <a:spcAft>
                <a:spcPts val="0"/>
              </a:spcAft>
              <a:buClr>
                <a:schemeClr val="dk1"/>
              </a:buClr>
              <a:buSzPts val="3100"/>
              <a:buChar char="•"/>
              <a:defRPr/>
            </a:lvl6pPr>
            <a:lvl7pPr indent="-425450" lvl="6" marL="3200400" algn="l">
              <a:lnSpc>
                <a:spcPct val="90000"/>
              </a:lnSpc>
              <a:spcBef>
                <a:spcPts val="1000"/>
              </a:spcBef>
              <a:spcAft>
                <a:spcPts val="0"/>
              </a:spcAft>
              <a:buClr>
                <a:schemeClr val="dk1"/>
              </a:buClr>
              <a:buSzPts val="3100"/>
              <a:buChar char="•"/>
              <a:defRPr/>
            </a:lvl7pPr>
            <a:lvl8pPr indent="-425450" lvl="7" marL="3657600" algn="l">
              <a:lnSpc>
                <a:spcPct val="90000"/>
              </a:lnSpc>
              <a:spcBef>
                <a:spcPts val="1000"/>
              </a:spcBef>
              <a:spcAft>
                <a:spcPts val="0"/>
              </a:spcAft>
              <a:buClr>
                <a:schemeClr val="dk1"/>
              </a:buClr>
              <a:buSzPts val="3100"/>
              <a:buChar char="•"/>
              <a:defRPr/>
            </a:lvl8pPr>
            <a:lvl9pPr indent="-425450" lvl="8" marL="4114800" algn="l">
              <a:lnSpc>
                <a:spcPct val="90000"/>
              </a:lnSpc>
              <a:spcBef>
                <a:spcPts val="1000"/>
              </a:spcBef>
              <a:spcAft>
                <a:spcPts val="0"/>
              </a:spcAft>
              <a:buClr>
                <a:schemeClr val="dk1"/>
              </a:buClr>
              <a:buSzPts val="3100"/>
              <a:buChar char="•"/>
              <a:defRPr/>
            </a:lvl9pPr>
          </a:lstStyle>
          <a:p/>
        </p:txBody>
      </p:sp>
      <p:sp>
        <p:nvSpPr>
          <p:cNvPr id="77" name="Google Shape;77;p13"/>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78" name="Google Shape;78;p13"/>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79" name="Google Shape;79;p13"/>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1237500" y="1341673"/>
            <a:ext cx="15525000" cy="4870800"/>
          </a:xfrm>
          <a:prstGeom prst="rect">
            <a:avLst/>
          </a:prstGeom>
          <a:noFill/>
          <a:ln>
            <a:noFill/>
          </a:ln>
        </p:spPr>
        <p:txBody>
          <a:bodyPr anchorCtr="0" anchor="ctr" bIns="79800" lIns="159625" spcFirstLastPara="1" rIns="159625" wrap="square" tIns="79800">
            <a:normAutofit/>
          </a:bodyPr>
          <a:lstStyle>
            <a:lvl1pPr lvl="0" algn="l">
              <a:lnSpc>
                <a:spcPct val="90000"/>
              </a:lnSpc>
              <a:spcBef>
                <a:spcPts val="0"/>
              </a:spcBef>
              <a:spcAft>
                <a:spcPts val="0"/>
              </a:spcAft>
              <a:buClr>
                <a:schemeClr val="dk1"/>
              </a:buClr>
              <a:buSzPts val="31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19" name="Google Shape;19;p4"/>
          <p:cNvSpPr txBox="1"/>
          <p:nvPr>
            <p:ph idx="1" type="body"/>
          </p:nvPr>
        </p:nvSpPr>
        <p:spPr>
          <a:xfrm>
            <a:off x="1237500" y="6708333"/>
            <a:ext cx="15525000" cy="15989100"/>
          </a:xfrm>
          <a:prstGeom prst="rect">
            <a:avLst/>
          </a:prstGeom>
          <a:noFill/>
          <a:ln>
            <a:noFill/>
          </a:ln>
        </p:spPr>
        <p:txBody>
          <a:bodyPr anchorCtr="0" anchor="t" bIns="79800" lIns="159625" spcFirstLastPara="1" rIns="159625" wrap="square" tIns="79800">
            <a:normAutofit/>
          </a:bodyPr>
          <a:lstStyle>
            <a:lvl1pPr indent="-425450" lvl="0" marL="457200" algn="l">
              <a:lnSpc>
                <a:spcPct val="90000"/>
              </a:lnSpc>
              <a:spcBef>
                <a:spcPts val="1900"/>
              </a:spcBef>
              <a:spcAft>
                <a:spcPts val="0"/>
              </a:spcAft>
              <a:buClr>
                <a:schemeClr val="dk1"/>
              </a:buClr>
              <a:buSzPts val="3100"/>
              <a:buChar char="•"/>
              <a:defRPr/>
            </a:lvl1pPr>
            <a:lvl2pPr indent="-425450" lvl="1" marL="914400" algn="l">
              <a:lnSpc>
                <a:spcPct val="90000"/>
              </a:lnSpc>
              <a:spcBef>
                <a:spcPts val="1000"/>
              </a:spcBef>
              <a:spcAft>
                <a:spcPts val="0"/>
              </a:spcAft>
              <a:buClr>
                <a:schemeClr val="dk1"/>
              </a:buClr>
              <a:buSzPts val="3100"/>
              <a:buChar char="•"/>
              <a:defRPr/>
            </a:lvl2pPr>
            <a:lvl3pPr indent="-425450" lvl="2" marL="1371600" algn="l">
              <a:lnSpc>
                <a:spcPct val="90000"/>
              </a:lnSpc>
              <a:spcBef>
                <a:spcPts val="1000"/>
              </a:spcBef>
              <a:spcAft>
                <a:spcPts val="0"/>
              </a:spcAft>
              <a:buClr>
                <a:schemeClr val="dk1"/>
              </a:buClr>
              <a:buSzPts val="3100"/>
              <a:buChar char="•"/>
              <a:defRPr/>
            </a:lvl3pPr>
            <a:lvl4pPr indent="-425450" lvl="3" marL="1828800" algn="l">
              <a:lnSpc>
                <a:spcPct val="90000"/>
              </a:lnSpc>
              <a:spcBef>
                <a:spcPts val="1000"/>
              </a:spcBef>
              <a:spcAft>
                <a:spcPts val="0"/>
              </a:spcAft>
              <a:buClr>
                <a:schemeClr val="dk1"/>
              </a:buClr>
              <a:buSzPts val="3100"/>
              <a:buChar char="•"/>
              <a:defRPr/>
            </a:lvl4pPr>
            <a:lvl5pPr indent="-425450" lvl="4" marL="2286000" algn="l">
              <a:lnSpc>
                <a:spcPct val="90000"/>
              </a:lnSpc>
              <a:spcBef>
                <a:spcPts val="1000"/>
              </a:spcBef>
              <a:spcAft>
                <a:spcPts val="0"/>
              </a:spcAft>
              <a:buClr>
                <a:schemeClr val="dk1"/>
              </a:buClr>
              <a:buSzPts val="3100"/>
              <a:buChar char="•"/>
              <a:defRPr/>
            </a:lvl5pPr>
            <a:lvl6pPr indent="-425450" lvl="5" marL="2743200" algn="l">
              <a:lnSpc>
                <a:spcPct val="90000"/>
              </a:lnSpc>
              <a:spcBef>
                <a:spcPts val="1000"/>
              </a:spcBef>
              <a:spcAft>
                <a:spcPts val="0"/>
              </a:spcAft>
              <a:buClr>
                <a:schemeClr val="dk1"/>
              </a:buClr>
              <a:buSzPts val="3100"/>
              <a:buChar char="•"/>
              <a:defRPr/>
            </a:lvl6pPr>
            <a:lvl7pPr indent="-425450" lvl="6" marL="3200400" algn="l">
              <a:lnSpc>
                <a:spcPct val="90000"/>
              </a:lnSpc>
              <a:spcBef>
                <a:spcPts val="1000"/>
              </a:spcBef>
              <a:spcAft>
                <a:spcPts val="0"/>
              </a:spcAft>
              <a:buClr>
                <a:schemeClr val="dk1"/>
              </a:buClr>
              <a:buSzPts val="3100"/>
              <a:buChar char="•"/>
              <a:defRPr/>
            </a:lvl7pPr>
            <a:lvl8pPr indent="-425450" lvl="7" marL="3657600" algn="l">
              <a:lnSpc>
                <a:spcPct val="90000"/>
              </a:lnSpc>
              <a:spcBef>
                <a:spcPts val="1000"/>
              </a:spcBef>
              <a:spcAft>
                <a:spcPts val="0"/>
              </a:spcAft>
              <a:buClr>
                <a:schemeClr val="dk1"/>
              </a:buClr>
              <a:buSzPts val="3100"/>
              <a:buChar char="•"/>
              <a:defRPr/>
            </a:lvl8pPr>
            <a:lvl9pPr indent="-425450" lvl="8" marL="4114800" algn="l">
              <a:lnSpc>
                <a:spcPct val="90000"/>
              </a:lnSpc>
              <a:spcBef>
                <a:spcPts val="1000"/>
              </a:spcBef>
              <a:spcAft>
                <a:spcPts val="0"/>
              </a:spcAft>
              <a:buClr>
                <a:schemeClr val="dk1"/>
              </a:buClr>
              <a:buSzPts val="3100"/>
              <a:buChar char="•"/>
              <a:defRPr/>
            </a:lvl9pPr>
          </a:lstStyle>
          <a:p/>
        </p:txBody>
      </p:sp>
      <p:sp>
        <p:nvSpPr>
          <p:cNvPr id="20" name="Google Shape;20;p4"/>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21" name="Google Shape;21;p4"/>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22" name="Google Shape;22;p4"/>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1228126" y="6282507"/>
            <a:ext cx="15525000" cy="10482600"/>
          </a:xfrm>
          <a:prstGeom prst="rect">
            <a:avLst/>
          </a:prstGeom>
          <a:noFill/>
          <a:ln>
            <a:noFill/>
          </a:ln>
        </p:spPr>
        <p:txBody>
          <a:bodyPr anchorCtr="0" anchor="b" bIns="79800" lIns="159625" spcFirstLastPara="1" rIns="159625" wrap="square" tIns="79800">
            <a:normAutofit/>
          </a:bodyPr>
          <a:lstStyle>
            <a:lvl1pPr lvl="0" algn="l">
              <a:lnSpc>
                <a:spcPct val="90000"/>
              </a:lnSpc>
              <a:spcBef>
                <a:spcPts val="0"/>
              </a:spcBef>
              <a:spcAft>
                <a:spcPts val="0"/>
              </a:spcAft>
              <a:buClr>
                <a:schemeClr val="dk1"/>
              </a:buClr>
              <a:buSzPts val="11500"/>
              <a:buFont typeface="Play"/>
              <a:buNone/>
              <a:defRPr sz="11500"/>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25" name="Google Shape;25;p5"/>
          <p:cNvSpPr txBox="1"/>
          <p:nvPr>
            <p:ph idx="1" type="body"/>
          </p:nvPr>
        </p:nvSpPr>
        <p:spPr>
          <a:xfrm>
            <a:off x="1228126" y="16864173"/>
            <a:ext cx="15525000" cy="5512500"/>
          </a:xfrm>
          <a:prstGeom prst="rect">
            <a:avLst/>
          </a:prstGeom>
          <a:noFill/>
          <a:ln>
            <a:noFill/>
          </a:ln>
        </p:spPr>
        <p:txBody>
          <a:bodyPr anchorCtr="0" anchor="t" bIns="79800" lIns="159625" spcFirstLastPara="1" rIns="159625" wrap="square" tIns="79800">
            <a:normAutofit/>
          </a:bodyPr>
          <a:lstStyle>
            <a:lvl1pPr indent="-228600" lvl="0" marL="457200" algn="l">
              <a:lnSpc>
                <a:spcPct val="90000"/>
              </a:lnSpc>
              <a:spcBef>
                <a:spcPts val="1900"/>
              </a:spcBef>
              <a:spcAft>
                <a:spcPts val="0"/>
              </a:spcAft>
              <a:buClr>
                <a:srgbClr val="757575"/>
              </a:buClr>
              <a:buSzPts val="4600"/>
              <a:buNone/>
              <a:defRPr sz="4600">
                <a:solidFill>
                  <a:srgbClr val="757575"/>
                </a:solidFill>
              </a:defRPr>
            </a:lvl1pPr>
            <a:lvl2pPr indent="-228600" lvl="1" marL="914400" algn="l">
              <a:lnSpc>
                <a:spcPct val="90000"/>
              </a:lnSpc>
              <a:spcBef>
                <a:spcPts val="1000"/>
              </a:spcBef>
              <a:spcAft>
                <a:spcPts val="0"/>
              </a:spcAft>
              <a:buClr>
                <a:srgbClr val="757575"/>
              </a:buClr>
              <a:buSzPts val="3800"/>
              <a:buNone/>
              <a:defRPr sz="3800">
                <a:solidFill>
                  <a:srgbClr val="757575"/>
                </a:solidFill>
              </a:defRPr>
            </a:lvl2pPr>
            <a:lvl3pPr indent="-228600" lvl="2" marL="1371600" algn="l">
              <a:lnSpc>
                <a:spcPct val="90000"/>
              </a:lnSpc>
              <a:spcBef>
                <a:spcPts val="1000"/>
              </a:spcBef>
              <a:spcAft>
                <a:spcPts val="0"/>
              </a:spcAft>
              <a:buClr>
                <a:srgbClr val="757575"/>
              </a:buClr>
              <a:buSzPts val="3500"/>
              <a:buNone/>
              <a:defRPr sz="3500">
                <a:solidFill>
                  <a:srgbClr val="757575"/>
                </a:solidFill>
              </a:defRPr>
            </a:lvl3pPr>
            <a:lvl4pPr indent="-228600" lvl="3" marL="1828800" algn="l">
              <a:lnSpc>
                <a:spcPct val="90000"/>
              </a:lnSpc>
              <a:spcBef>
                <a:spcPts val="1000"/>
              </a:spcBef>
              <a:spcAft>
                <a:spcPts val="0"/>
              </a:spcAft>
              <a:buClr>
                <a:srgbClr val="757575"/>
              </a:buClr>
              <a:buSzPts val="3100"/>
              <a:buNone/>
              <a:defRPr sz="3100">
                <a:solidFill>
                  <a:srgbClr val="757575"/>
                </a:solidFill>
              </a:defRPr>
            </a:lvl4pPr>
            <a:lvl5pPr indent="-228600" lvl="4" marL="2286000" algn="l">
              <a:lnSpc>
                <a:spcPct val="90000"/>
              </a:lnSpc>
              <a:spcBef>
                <a:spcPts val="1000"/>
              </a:spcBef>
              <a:spcAft>
                <a:spcPts val="0"/>
              </a:spcAft>
              <a:buClr>
                <a:srgbClr val="757575"/>
              </a:buClr>
              <a:buSzPts val="3100"/>
              <a:buNone/>
              <a:defRPr sz="3100">
                <a:solidFill>
                  <a:srgbClr val="757575"/>
                </a:solidFill>
              </a:defRPr>
            </a:lvl5pPr>
            <a:lvl6pPr indent="-228600" lvl="5" marL="2743200" algn="l">
              <a:lnSpc>
                <a:spcPct val="90000"/>
              </a:lnSpc>
              <a:spcBef>
                <a:spcPts val="1000"/>
              </a:spcBef>
              <a:spcAft>
                <a:spcPts val="0"/>
              </a:spcAft>
              <a:buClr>
                <a:srgbClr val="757575"/>
              </a:buClr>
              <a:buSzPts val="3100"/>
              <a:buNone/>
              <a:defRPr sz="3100">
                <a:solidFill>
                  <a:srgbClr val="757575"/>
                </a:solidFill>
              </a:defRPr>
            </a:lvl6pPr>
            <a:lvl7pPr indent="-228600" lvl="6" marL="3200400" algn="l">
              <a:lnSpc>
                <a:spcPct val="90000"/>
              </a:lnSpc>
              <a:spcBef>
                <a:spcPts val="1000"/>
              </a:spcBef>
              <a:spcAft>
                <a:spcPts val="0"/>
              </a:spcAft>
              <a:buClr>
                <a:srgbClr val="757575"/>
              </a:buClr>
              <a:buSzPts val="3100"/>
              <a:buNone/>
              <a:defRPr sz="3100">
                <a:solidFill>
                  <a:srgbClr val="757575"/>
                </a:solidFill>
              </a:defRPr>
            </a:lvl7pPr>
            <a:lvl8pPr indent="-228600" lvl="7" marL="3657600" algn="l">
              <a:lnSpc>
                <a:spcPct val="90000"/>
              </a:lnSpc>
              <a:spcBef>
                <a:spcPts val="1000"/>
              </a:spcBef>
              <a:spcAft>
                <a:spcPts val="0"/>
              </a:spcAft>
              <a:buClr>
                <a:srgbClr val="757575"/>
              </a:buClr>
              <a:buSzPts val="3100"/>
              <a:buNone/>
              <a:defRPr sz="3100">
                <a:solidFill>
                  <a:srgbClr val="757575"/>
                </a:solidFill>
              </a:defRPr>
            </a:lvl8pPr>
            <a:lvl9pPr indent="-228600" lvl="8" marL="4114800" algn="l">
              <a:lnSpc>
                <a:spcPct val="90000"/>
              </a:lnSpc>
              <a:spcBef>
                <a:spcPts val="1000"/>
              </a:spcBef>
              <a:spcAft>
                <a:spcPts val="0"/>
              </a:spcAft>
              <a:buClr>
                <a:srgbClr val="757575"/>
              </a:buClr>
              <a:buSzPts val="3100"/>
              <a:buNone/>
              <a:defRPr sz="3100">
                <a:solidFill>
                  <a:srgbClr val="757575"/>
                </a:solidFill>
              </a:defRPr>
            </a:lvl9pPr>
          </a:lstStyle>
          <a:p/>
        </p:txBody>
      </p:sp>
      <p:sp>
        <p:nvSpPr>
          <p:cNvPr id="26" name="Google Shape;26;p5"/>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27" name="Google Shape;27;p5"/>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28" name="Google Shape;28;p5"/>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1237500" y="1341673"/>
            <a:ext cx="15525000" cy="4870800"/>
          </a:xfrm>
          <a:prstGeom prst="rect">
            <a:avLst/>
          </a:prstGeom>
          <a:noFill/>
          <a:ln>
            <a:noFill/>
          </a:ln>
        </p:spPr>
        <p:txBody>
          <a:bodyPr anchorCtr="0" anchor="ctr" bIns="79800" lIns="159625" spcFirstLastPara="1" rIns="159625" wrap="square" tIns="79800">
            <a:normAutofit/>
          </a:bodyPr>
          <a:lstStyle>
            <a:lvl1pPr lvl="0" algn="l">
              <a:lnSpc>
                <a:spcPct val="90000"/>
              </a:lnSpc>
              <a:spcBef>
                <a:spcPts val="0"/>
              </a:spcBef>
              <a:spcAft>
                <a:spcPts val="0"/>
              </a:spcAft>
              <a:buClr>
                <a:schemeClr val="dk1"/>
              </a:buClr>
              <a:buSzPts val="31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31" name="Google Shape;31;p6"/>
          <p:cNvSpPr txBox="1"/>
          <p:nvPr>
            <p:ph idx="1" type="body"/>
          </p:nvPr>
        </p:nvSpPr>
        <p:spPr>
          <a:xfrm>
            <a:off x="1237500" y="6708333"/>
            <a:ext cx="7650000" cy="15989100"/>
          </a:xfrm>
          <a:prstGeom prst="rect">
            <a:avLst/>
          </a:prstGeom>
          <a:noFill/>
          <a:ln>
            <a:noFill/>
          </a:ln>
        </p:spPr>
        <p:txBody>
          <a:bodyPr anchorCtr="0" anchor="t" bIns="79800" lIns="159625" spcFirstLastPara="1" rIns="159625" wrap="square" tIns="79800">
            <a:normAutofit/>
          </a:bodyPr>
          <a:lstStyle>
            <a:lvl1pPr indent="-425450" lvl="0" marL="457200" algn="l">
              <a:lnSpc>
                <a:spcPct val="90000"/>
              </a:lnSpc>
              <a:spcBef>
                <a:spcPts val="1900"/>
              </a:spcBef>
              <a:spcAft>
                <a:spcPts val="0"/>
              </a:spcAft>
              <a:buClr>
                <a:schemeClr val="dk1"/>
              </a:buClr>
              <a:buSzPts val="3100"/>
              <a:buChar char="•"/>
              <a:defRPr/>
            </a:lvl1pPr>
            <a:lvl2pPr indent="-425450" lvl="1" marL="914400" algn="l">
              <a:lnSpc>
                <a:spcPct val="90000"/>
              </a:lnSpc>
              <a:spcBef>
                <a:spcPts val="1000"/>
              </a:spcBef>
              <a:spcAft>
                <a:spcPts val="0"/>
              </a:spcAft>
              <a:buClr>
                <a:schemeClr val="dk1"/>
              </a:buClr>
              <a:buSzPts val="3100"/>
              <a:buChar char="•"/>
              <a:defRPr/>
            </a:lvl2pPr>
            <a:lvl3pPr indent="-425450" lvl="2" marL="1371600" algn="l">
              <a:lnSpc>
                <a:spcPct val="90000"/>
              </a:lnSpc>
              <a:spcBef>
                <a:spcPts val="1000"/>
              </a:spcBef>
              <a:spcAft>
                <a:spcPts val="0"/>
              </a:spcAft>
              <a:buClr>
                <a:schemeClr val="dk1"/>
              </a:buClr>
              <a:buSzPts val="3100"/>
              <a:buChar char="•"/>
              <a:defRPr/>
            </a:lvl3pPr>
            <a:lvl4pPr indent="-425450" lvl="3" marL="1828800" algn="l">
              <a:lnSpc>
                <a:spcPct val="90000"/>
              </a:lnSpc>
              <a:spcBef>
                <a:spcPts val="1000"/>
              </a:spcBef>
              <a:spcAft>
                <a:spcPts val="0"/>
              </a:spcAft>
              <a:buClr>
                <a:schemeClr val="dk1"/>
              </a:buClr>
              <a:buSzPts val="3100"/>
              <a:buChar char="•"/>
              <a:defRPr/>
            </a:lvl4pPr>
            <a:lvl5pPr indent="-425450" lvl="4" marL="2286000" algn="l">
              <a:lnSpc>
                <a:spcPct val="90000"/>
              </a:lnSpc>
              <a:spcBef>
                <a:spcPts val="1000"/>
              </a:spcBef>
              <a:spcAft>
                <a:spcPts val="0"/>
              </a:spcAft>
              <a:buClr>
                <a:schemeClr val="dk1"/>
              </a:buClr>
              <a:buSzPts val="3100"/>
              <a:buChar char="•"/>
              <a:defRPr/>
            </a:lvl5pPr>
            <a:lvl6pPr indent="-425450" lvl="5" marL="2743200" algn="l">
              <a:lnSpc>
                <a:spcPct val="90000"/>
              </a:lnSpc>
              <a:spcBef>
                <a:spcPts val="1000"/>
              </a:spcBef>
              <a:spcAft>
                <a:spcPts val="0"/>
              </a:spcAft>
              <a:buClr>
                <a:schemeClr val="dk1"/>
              </a:buClr>
              <a:buSzPts val="3100"/>
              <a:buChar char="•"/>
              <a:defRPr/>
            </a:lvl6pPr>
            <a:lvl7pPr indent="-425450" lvl="6" marL="3200400" algn="l">
              <a:lnSpc>
                <a:spcPct val="90000"/>
              </a:lnSpc>
              <a:spcBef>
                <a:spcPts val="1000"/>
              </a:spcBef>
              <a:spcAft>
                <a:spcPts val="0"/>
              </a:spcAft>
              <a:buClr>
                <a:schemeClr val="dk1"/>
              </a:buClr>
              <a:buSzPts val="3100"/>
              <a:buChar char="•"/>
              <a:defRPr/>
            </a:lvl7pPr>
            <a:lvl8pPr indent="-425450" lvl="7" marL="3657600" algn="l">
              <a:lnSpc>
                <a:spcPct val="90000"/>
              </a:lnSpc>
              <a:spcBef>
                <a:spcPts val="1000"/>
              </a:spcBef>
              <a:spcAft>
                <a:spcPts val="0"/>
              </a:spcAft>
              <a:buClr>
                <a:schemeClr val="dk1"/>
              </a:buClr>
              <a:buSzPts val="3100"/>
              <a:buChar char="•"/>
              <a:defRPr/>
            </a:lvl8pPr>
            <a:lvl9pPr indent="-425450" lvl="8" marL="4114800" algn="l">
              <a:lnSpc>
                <a:spcPct val="90000"/>
              </a:lnSpc>
              <a:spcBef>
                <a:spcPts val="1000"/>
              </a:spcBef>
              <a:spcAft>
                <a:spcPts val="0"/>
              </a:spcAft>
              <a:buClr>
                <a:schemeClr val="dk1"/>
              </a:buClr>
              <a:buSzPts val="3100"/>
              <a:buChar char="•"/>
              <a:defRPr/>
            </a:lvl9pPr>
          </a:lstStyle>
          <a:p/>
        </p:txBody>
      </p:sp>
      <p:sp>
        <p:nvSpPr>
          <p:cNvPr id="32" name="Google Shape;32;p6"/>
          <p:cNvSpPr txBox="1"/>
          <p:nvPr>
            <p:ph idx="2" type="body"/>
          </p:nvPr>
        </p:nvSpPr>
        <p:spPr>
          <a:xfrm>
            <a:off x="9112499" y="6708333"/>
            <a:ext cx="7650000" cy="15989100"/>
          </a:xfrm>
          <a:prstGeom prst="rect">
            <a:avLst/>
          </a:prstGeom>
          <a:noFill/>
          <a:ln>
            <a:noFill/>
          </a:ln>
        </p:spPr>
        <p:txBody>
          <a:bodyPr anchorCtr="0" anchor="t" bIns="79800" lIns="159625" spcFirstLastPara="1" rIns="159625" wrap="square" tIns="79800">
            <a:normAutofit/>
          </a:bodyPr>
          <a:lstStyle>
            <a:lvl1pPr indent="-425450" lvl="0" marL="457200" algn="l">
              <a:lnSpc>
                <a:spcPct val="90000"/>
              </a:lnSpc>
              <a:spcBef>
                <a:spcPts val="1900"/>
              </a:spcBef>
              <a:spcAft>
                <a:spcPts val="0"/>
              </a:spcAft>
              <a:buClr>
                <a:schemeClr val="dk1"/>
              </a:buClr>
              <a:buSzPts val="3100"/>
              <a:buChar char="•"/>
              <a:defRPr/>
            </a:lvl1pPr>
            <a:lvl2pPr indent="-425450" lvl="1" marL="914400" algn="l">
              <a:lnSpc>
                <a:spcPct val="90000"/>
              </a:lnSpc>
              <a:spcBef>
                <a:spcPts val="1000"/>
              </a:spcBef>
              <a:spcAft>
                <a:spcPts val="0"/>
              </a:spcAft>
              <a:buClr>
                <a:schemeClr val="dk1"/>
              </a:buClr>
              <a:buSzPts val="3100"/>
              <a:buChar char="•"/>
              <a:defRPr/>
            </a:lvl2pPr>
            <a:lvl3pPr indent="-425450" lvl="2" marL="1371600" algn="l">
              <a:lnSpc>
                <a:spcPct val="90000"/>
              </a:lnSpc>
              <a:spcBef>
                <a:spcPts val="1000"/>
              </a:spcBef>
              <a:spcAft>
                <a:spcPts val="0"/>
              </a:spcAft>
              <a:buClr>
                <a:schemeClr val="dk1"/>
              </a:buClr>
              <a:buSzPts val="3100"/>
              <a:buChar char="•"/>
              <a:defRPr/>
            </a:lvl3pPr>
            <a:lvl4pPr indent="-425450" lvl="3" marL="1828800" algn="l">
              <a:lnSpc>
                <a:spcPct val="90000"/>
              </a:lnSpc>
              <a:spcBef>
                <a:spcPts val="1000"/>
              </a:spcBef>
              <a:spcAft>
                <a:spcPts val="0"/>
              </a:spcAft>
              <a:buClr>
                <a:schemeClr val="dk1"/>
              </a:buClr>
              <a:buSzPts val="3100"/>
              <a:buChar char="•"/>
              <a:defRPr/>
            </a:lvl4pPr>
            <a:lvl5pPr indent="-425450" lvl="4" marL="2286000" algn="l">
              <a:lnSpc>
                <a:spcPct val="90000"/>
              </a:lnSpc>
              <a:spcBef>
                <a:spcPts val="1000"/>
              </a:spcBef>
              <a:spcAft>
                <a:spcPts val="0"/>
              </a:spcAft>
              <a:buClr>
                <a:schemeClr val="dk1"/>
              </a:buClr>
              <a:buSzPts val="3100"/>
              <a:buChar char="•"/>
              <a:defRPr/>
            </a:lvl5pPr>
            <a:lvl6pPr indent="-425450" lvl="5" marL="2743200" algn="l">
              <a:lnSpc>
                <a:spcPct val="90000"/>
              </a:lnSpc>
              <a:spcBef>
                <a:spcPts val="1000"/>
              </a:spcBef>
              <a:spcAft>
                <a:spcPts val="0"/>
              </a:spcAft>
              <a:buClr>
                <a:schemeClr val="dk1"/>
              </a:buClr>
              <a:buSzPts val="3100"/>
              <a:buChar char="•"/>
              <a:defRPr/>
            </a:lvl6pPr>
            <a:lvl7pPr indent="-425450" lvl="6" marL="3200400" algn="l">
              <a:lnSpc>
                <a:spcPct val="90000"/>
              </a:lnSpc>
              <a:spcBef>
                <a:spcPts val="1000"/>
              </a:spcBef>
              <a:spcAft>
                <a:spcPts val="0"/>
              </a:spcAft>
              <a:buClr>
                <a:schemeClr val="dk1"/>
              </a:buClr>
              <a:buSzPts val="3100"/>
              <a:buChar char="•"/>
              <a:defRPr/>
            </a:lvl7pPr>
            <a:lvl8pPr indent="-425450" lvl="7" marL="3657600" algn="l">
              <a:lnSpc>
                <a:spcPct val="90000"/>
              </a:lnSpc>
              <a:spcBef>
                <a:spcPts val="1000"/>
              </a:spcBef>
              <a:spcAft>
                <a:spcPts val="0"/>
              </a:spcAft>
              <a:buClr>
                <a:schemeClr val="dk1"/>
              </a:buClr>
              <a:buSzPts val="3100"/>
              <a:buChar char="•"/>
              <a:defRPr/>
            </a:lvl8pPr>
            <a:lvl9pPr indent="-425450" lvl="8" marL="4114800" algn="l">
              <a:lnSpc>
                <a:spcPct val="90000"/>
              </a:lnSpc>
              <a:spcBef>
                <a:spcPts val="1000"/>
              </a:spcBef>
              <a:spcAft>
                <a:spcPts val="0"/>
              </a:spcAft>
              <a:buClr>
                <a:schemeClr val="dk1"/>
              </a:buClr>
              <a:buSzPts val="3100"/>
              <a:buChar char="•"/>
              <a:defRPr/>
            </a:lvl9pPr>
          </a:lstStyle>
          <a:p/>
        </p:txBody>
      </p:sp>
      <p:sp>
        <p:nvSpPr>
          <p:cNvPr id="33" name="Google Shape;33;p6"/>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34" name="Google Shape;34;p6"/>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35" name="Google Shape;35;p6"/>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1239845" y="1341673"/>
            <a:ext cx="15525000" cy="4870800"/>
          </a:xfrm>
          <a:prstGeom prst="rect">
            <a:avLst/>
          </a:prstGeom>
          <a:noFill/>
          <a:ln>
            <a:noFill/>
          </a:ln>
        </p:spPr>
        <p:txBody>
          <a:bodyPr anchorCtr="0" anchor="ctr" bIns="79800" lIns="159625" spcFirstLastPara="1" rIns="159625" wrap="square" tIns="79800">
            <a:normAutofit/>
          </a:bodyPr>
          <a:lstStyle>
            <a:lvl1pPr lvl="0" algn="l">
              <a:lnSpc>
                <a:spcPct val="90000"/>
              </a:lnSpc>
              <a:spcBef>
                <a:spcPts val="0"/>
              </a:spcBef>
              <a:spcAft>
                <a:spcPts val="0"/>
              </a:spcAft>
              <a:buClr>
                <a:schemeClr val="dk1"/>
              </a:buClr>
              <a:buSzPts val="31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38" name="Google Shape;38;p7"/>
          <p:cNvSpPr txBox="1"/>
          <p:nvPr>
            <p:ph idx="1" type="body"/>
          </p:nvPr>
        </p:nvSpPr>
        <p:spPr>
          <a:xfrm>
            <a:off x="1239846" y="6177502"/>
            <a:ext cx="7614900" cy="3027600"/>
          </a:xfrm>
          <a:prstGeom prst="rect">
            <a:avLst/>
          </a:prstGeom>
          <a:noFill/>
          <a:ln>
            <a:noFill/>
          </a:ln>
        </p:spPr>
        <p:txBody>
          <a:bodyPr anchorCtr="0" anchor="b" bIns="79800" lIns="159625" spcFirstLastPara="1" rIns="159625" wrap="square" tIns="79800">
            <a:normAutofit/>
          </a:bodyPr>
          <a:lstStyle>
            <a:lvl1pPr indent="-228600" lvl="0" marL="457200" algn="l">
              <a:lnSpc>
                <a:spcPct val="90000"/>
              </a:lnSpc>
              <a:spcBef>
                <a:spcPts val="1900"/>
              </a:spcBef>
              <a:spcAft>
                <a:spcPts val="0"/>
              </a:spcAft>
              <a:buClr>
                <a:schemeClr val="dk1"/>
              </a:buClr>
              <a:buSzPts val="4600"/>
              <a:buNone/>
              <a:defRPr b="1" sz="4600"/>
            </a:lvl1pPr>
            <a:lvl2pPr indent="-228600" lvl="1" marL="914400" algn="l">
              <a:lnSpc>
                <a:spcPct val="90000"/>
              </a:lnSpc>
              <a:spcBef>
                <a:spcPts val="1000"/>
              </a:spcBef>
              <a:spcAft>
                <a:spcPts val="0"/>
              </a:spcAft>
              <a:buClr>
                <a:schemeClr val="dk1"/>
              </a:buClr>
              <a:buSzPts val="3800"/>
              <a:buNone/>
              <a:defRPr b="1" sz="3800"/>
            </a:lvl2pPr>
            <a:lvl3pPr indent="-228600" lvl="2" marL="1371600" algn="l">
              <a:lnSpc>
                <a:spcPct val="90000"/>
              </a:lnSpc>
              <a:spcBef>
                <a:spcPts val="1000"/>
              </a:spcBef>
              <a:spcAft>
                <a:spcPts val="0"/>
              </a:spcAft>
              <a:buClr>
                <a:schemeClr val="dk1"/>
              </a:buClr>
              <a:buSzPts val="3500"/>
              <a:buNone/>
              <a:defRPr b="1" sz="3500"/>
            </a:lvl3pPr>
            <a:lvl4pPr indent="-228600" lvl="3" marL="1828800" algn="l">
              <a:lnSpc>
                <a:spcPct val="90000"/>
              </a:lnSpc>
              <a:spcBef>
                <a:spcPts val="1000"/>
              </a:spcBef>
              <a:spcAft>
                <a:spcPts val="0"/>
              </a:spcAft>
              <a:buClr>
                <a:schemeClr val="dk1"/>
              </a:buClr>
              <a:buSzPts val="3100"/>
              <a:buNone/>
              <a:defRPr b="1" sz="3100"/>
            </a:lvl4pPr>
            <a:lvl5pPr indent="-228600" lvl="4" marL="2286000" algn="l">
              <a:lnSpc>
                <a:spcPct val="90000"/>
              </a:lnSpc>
              <a:spcBef>
                <a:spcPts val="1000"/>
              </a:spcBef>
              <a:spcAft>
                <a:spcPts val="0"/>
              </a:spcAft>
              <a:buClr>
                <a:schemeClr val="dk1"/>
              </a:buClr>
              <a:buSzPts val="3100"/>
              <a:buNone/>
              <a:defRPr b="1" sz="3100"/>
            </a:lvl5pPr>
            <a:lvl6pPr indent="-228600" lvl="5" marL="2743200" algn="l">
              <a:lnSpc>
                <a:spcPct val="90000"/>
              </a:lnSpc>
              <a:spcBef>
                <a:spcPts val="1000"/>
              </a:spcBef>
              <a:spcAft>
                <a:spcPts val="0"/>
              </a:spcAft>
              <a:buClr>
                <a:schemeClr val="dk1"/>
              </a:buClr>
              <a:buSzPts val="3100"/>
              <a:buNone/>
              <a:defRPr b="1" sz="3100"/>
            </a:lvl6pPr>
            <a:lvl7pPr indent="-228600" lvl="6" marL="3200400" algn="l">
              <a:lnSpc>
                <a:spcPct val="90000"/>
              </a:lnSpc>
              <a:spcBef>
                <a:spcPts val="1000"/>
              </a:spcBef>
              <a:spcAft>
                <a:spcPts val="0"/>
              </a:spcAft>
              <a:buClr>
                <a:schemeClr val="dk1"/>
              </a:buClr>
              <a:buSzPts val="3100"/>
              <a:buNone/>
              <a:defRPr b="1" sz="3100"/>
            </a:lvl7pPr>
            <a:lvl8pPr indent="-228600" lvl="7" marL="3657600" algn="l">
              <a:lnSpc>
                <a:spcPct val="90000"/>
              </a:lnSpc>
              <a:spcBef>
                <a:spcPts val="1000"/>
              </a:spcBef>
              <a:spcAft>
                <a:spcPts val="0"/>
              </a:spcAft>
              <a:buClr>
                <a:schemeClr val="dk1"/>
              </a:buClr>
              <a:buSzPts val="3100"/>
              <a:buNone/>
              <a:defRPr b="1" sz="3100"/>
            </a:lvl8pPr>
            <a:lvl9pPr indent="-228600" lvl="8" marL="4114800" algn="l">
              <a:lnSpc>
                <a:spcPct val="90000"/>
              </a:lnSpc>
              <a:spcBef>
                <a:spcPts val="1000"/>
              </a:spcBef>
              <a:spcAft>
                <a:spcPts val="0"/>
              </a:spcAft>
              <a:buClr>
                <a:schemeClr val="dk1"/>
              </a:buClr>
              <a:buSzPts val="3100"/>
              <a:buNone/>
              <a:defRPr b="1" sz="3100"/>
            </a:lvl9pPr>
          </a:lstStyle>
          <a:p/>
        </p:txBody>
      </p:sp>
      <p:sp>
        <p:nvSpPr>
          <p:cNvPr id="39" name="Google Shape;39;p7"/>
          <p:cNvSpPr txBox="1"/>
          <p:nvPr>
            <p:ph idx="2" type="body"/>
          </p:nvPr>
        </p:nvSpPr>
        <p:spPr>
          <a:xfrm>
            <a:off x="1239846" y="9205001"/>
            <a:ext cx="7614900" cy="13539300"/>
          </a:xfrm>
          <a:prstGeom prst="rect">
            <a:avLst/>
          </a:prstGeom>
          <a:noFill/>
          <a:ln>
            <a:noFill/>
          </a:ln>
        </p:spPr>
        <p:txBody>
          <a:bodyPr anchorCtr="0" anchor="t" bIns="79800" lIns="159625" spcFirstLastPara="1" rIns="159625" wrap="square" tIns="79800">
            <a:normAutofit/>
          </a:bodyPr>
          <a:lstStyle>
            <a:lvl1pPr indent="-425450" lvl="0" marL="457200" algn="l">
              <a:lnSpc>
                <a:spcPct val="90000"/>
              </a:lnSpc>
              <a:spcBef>
                <a:spcPts val="1900"/>
              </a:spcBef>
              <a:spcAft>
                <a:spcPts val="0"/>
              </a:spcAft>
              <a:buClr>
                <a:schemeClr val="dk1"/>
              </a:buClr>
              <a:buSzPts val="3100"/>
              <a:buChar char="•"/>
              <a:defRPr/>
            </a:lvl1pPr>
            <a:lvl2pPr indent="-425450" lvl="1" marL="914400" algn="l">
              <a:lnSpc>
                <a:spcPct val="90000"/>
              </a:lnSpc>
              <a:spcBef>
                <a:spcPts val="1000"/>
              </a:spcBef>
              <a:spcAft>
                <a:spcPts val="0"/>
              </a:spcAft>
              <a:buClr>
                <a:schemeClr val="dk1"/>
              </a:buClr>
              <a:buSzPts val="3100"/>
              <a:buChar char="•"/>
              <a:defRPr/>
            </a:lvl2pPr>
            <a:lvl3pPr indent="-425450" lvl="2" marL="1371600" algn="l">
              <a:lnSpc>
                <a:spcPct val="90000"/>
              </a:lnSpc>
              <a:spcBef>
                <a:spcPts val="1000"/>
              </a:spcBef>
              <a:spcAft>
                <a:spcPts val="0"/>
              </a:spcAft>
              <a:buClr>
                <a:schemeClr val="dk1"/>
              </a:buClr>
              <a:buSzPts val="3100"/>
              <a:buChar char="•"/>
              <a:defRPr/>
            </a:lvl3pPr>
            <a:lvl4pPr indent="-425450" lvl="3" marL="1828800" algn="l">
              <a:lnSpc>
                <a:spcPct val="90000"/>
              </a:lnSpc>
              <a:spcBef>
                <a:spcPts val="1000"/>
              </a:spcBef>
              <a:spcAft>
                <a:spcPts val="0"/>
              </a:spcAft>
              <a:buClr>
                <a:schemeClr val="dk1"/>
              </a:buClr>
              <a:buSzPts val="3100"/>
              <a:buChar char="•"/>
              <a:defRPr/>
            </a:lvl4pPr>
            <a:lvl5pPr indent="-425450" lvl="4" marL="2286000" algn="l">
              <a:lnSpc>
                <a:spcPct val="90000"/>
              </a:lnSpc>
              <a:spcBef>
                <a:spcPts val="1000"/>
              </a:spcBef>
              <a:spcAft>
                <a:spcPts val="0"/>
              </a:spcAft>
              <a:buClr>
                <a:schemeClr val="dk1"/>
              </a:buClr>
              <a:buSzPts val="3100"/>
              <a:buChar char="•"/>
              <a:defRPr/>
            </a:lvl5pPr>
            <a:lvl6pPr indent="-425450" lvl="5" marL="2743200" algn="l">
              <a:lnSpc>
                <a:spcPct val="90000"/>
              </a:lnSpc>
              <a:spcBef>
                <a:spcPts val="1000"/>
              </a:spcBef>
              <a:spcAft>
                <a:spcPts val="0"/>
              </a:spcAft>
              <a:buClr>
                <a:schemeClr val="dk1"/>
              </a:buClr>
              <a:buSzPts val="3100"/>
              <a:buChar char="•"/>
              <a:defRPr/>
            </a:lvl6pPr>
            <a:lvl7pPr indent="-425450" lvl="6" marL="3200400" algn="l">
              <a:lnSpc>
                <a:spcPct val="90000"/>
              </a:lnSpc>
              <a:spcBef>
                <a:spcPts val="1000"/>
              </a:spcBef>
              <a:spcAft>
                <a:spcPts val="0"/>
              </a:spcAft>
              <a:buClr>
                <a:schemeClr val="dk1"/>
              </a:buClr>
              <a:buSzPts val="3100"/>
              <a:buChar char="•"/>
              <a:defRPr/>
            </a:lvl7pPr>
            <a:lvl8pPr indent="-425450" lvl="7" marL="3657600" algn="l">
              <a:lnSpc>
                <a:spcPct val="90000"/>
              </a:lnSpc>
              <a:spcBef>
                <a:spcPts val="1000"/>
              </a:spcBef>
              <a:spcAft>
                <a:spcPts val="0"/>
              </a:spcAft>
              <a:buClr>
                <a:schemeClr val="dk1"/>
              </a:buClr>
              <a:buSzPts val="3100"/>
              <a:buChar char="•"/>
              <a:defRPr/>
            </a:lvl8pPr>
            <a:lvl9pPr indent="-425450" lvl="8" marL="4114800" algn="l">
              <a:lnSpc>
                <a:spcPct val="90000"/>
              </a:lnSpc>
              <a:spcBef>
                <a:spcPts val="1000"/>
              </a:spcBef>
              <a:spcAft>
                <a:spcPts val="0"/>
              </a:spcAft>
              <a:buClr>
                <a:schemeClr val="dk1"/>
              </a:buClr>
              <a:buSzPts val="3100"/>
              <a:buChar char="•"/>
              <a:defRPr/>
            </a:lvl9pPr>
          </a:lstStyle>
          <a:p/>
        </p:txBody>
      </p:sp>
      <p:sp>
        <p:nvSpPr>
          <p:cNvPr id="40" name="Google Shape;40;p7"/>
          <p:cNvSpPr txBox="1"/>
          <p:nvPr>
            <p:ph idx="3" type="body"/>
          </p:nvPr>
        </p:nvSpPr>
        <p:spPr>
          <a:xfrm>
            <a:off x="9112501" y="6177502"/>
            <a:ext cx="7652400" cy="3027600"/>
          </a:xfrm>
          <a:prstGeom prst="rect">
            <a:avLst/>
          </a:prstGeom>
          <a:noFill/>
          <a:ln>
            <a:noFill/>
          </a:ln>
        </p:spPr>
        <p:txBody>
          <a:bodyPr anchorCtr="0" anchor="b" bIns="79800" lIns="159625" spcFirstLastPara="1" rIns="159625" wrap="square" tIns="79800">
            <a:normAutofit/>
          </a:bodyPr>
          <a:lstStyle>
            <a:lvl1pPr indent="-228600" lvl="0" marL="457200" algn="l">
              <a:lnSpc>
                <a:spcPct val="90000"/>
              </a:lnSpc>
              <a:spcBef>
                <a:spcPts val="1900"/>
              </a:spcBef>
              <a:spcAft>
                <a:spcPts val="0"/>
              </a:spcAft>
              <a:buClr>
                <a:schemeClr val="dk1"/>
              </a:buClr>
              <a:buSzPts val="4600"/>
              <a:buNone/>
              <a:defRPr b="1" sz="4600"/>
            </a:lvl1pPr>
            <a:lvl2pPr indent="-228600" lvl="1" marL="914400" algn="l">
              <a:lnSpc>
                <a:spcPct val="90000"/>
              </a:lnSpc>
              <a:spcBef>
                <a:spcPts val="1000"/>
              </a:spcBef>
              <a:spcAft>
                <a:spcPts val="0"/>
              </a:spcAft>
              <a:buClr>
                <a:schemeClr val="dk1"/>
              </a:buClr>
              <a:buSzPts val="3800"/>
              <a:buNone/>
              <a:defRPr b="1" sz="3800"/>
            </a:lvl2pPr>
            <a:lvl3pPr indent="-228600" lvl="2" marL="1371600" algn="l">
              <a:lnSpc>
                <a:spcPct val="90000"/>
              </a:lnSpc>
              <a:spcBef>
                <a:spcPts val="1000"/>
              </a:spcBef>
              <a:spcAft>
                <a:spcPts val="0"/>
              </a:spcAft>
              <a:buClr>
                <a:schemeClr val="dk1"/>
              </a:buClr>
              <a:buSzPts val="3500"/>
              <a:buNone/>
              <a:defRPr b="1" sz="3500"/>
            </a:lvl3pPr>
            <a:lvl4pPr indent="-228600" lvl="3" marL="1828800" algn="l">
              <a:lnSpc>
                <a:spcPct val="90000"/>
              </a:lnSpc>
              <a:spcBef>
                <a:spcPts val="1000"/>
              </a:spcBef>
              <a:spcAft>
                <a:spcPts val="0"/>
              </a:spcAft>
              <a:buClr>
                <a:schemeClr val="dk1"/>
              </a:buClr>
              <a:buSzPts val="3100"/>
              <a:buNone/>
              <a:defRPr b="1" sz="3100"/>
            </a:lvl4pPr>
            <a:lvl5pPr indent="-228600" lvl="4" marL="2286000" algn="l">
              <a:lnSpc>
                <a:spcPct val="90000"/>
              </a:lnSpc>
              <a:spcBef>
                <a:spcPts val="1000"/>
              </a:spcBef>
              <a:spcAft>
                <a:spcPts val="0"/>
              </a:spcAft>
              <a:buClr>
                <a:schemeClr val="dk1"/>
              </a:buClr>
              <a:buSzPts val="3100"/>
              <a:buNone/>
              <a:defRPr b="1" sz="3100"/>
            </a:lvl5pPr>
            <a:lvl6pPr indent="-228600" lvl="5" marL="2743200" algn="l">
              <a:lnSpc>
                <a:spcPct val="90000"/>
              </a:lnSpc>
              <a:spcBef>
                <a:spcPts val="1000"/>
              </a:spcBef>
              <a:spcAft>
                <a:spcPts val="0"/>
              </a:spcAft>
              <a:buClr>
                <a:schemeClr val="dk1"/>
              </a:buClr>
              <a:buSzPts val="3100"/>
              <a:buNone/>
              <a:defRPr b="1" sz="3100"/>
            </a:lvl6pPr>
            <a:lvl7pPr indent="-228600" lvl="6" marL="3200400" algn="l">
              <a:lnSpc>
                <a:spcPct val="90000"/>
              </a:lnSpc>
              <a:spcBef>
                <a:spcPts val="1000"/>
              </a:spcBef>
              <a:spcAft>
                <a:spcPts val="0"/>
              </a:spcAft>
              <a:buClr>
                <a:schemeClr val="dk1"/>
              </a:buClr>
              <a:buSzPts val="3100"/>
              <a:buNone/>
              <a:defRPr b="1" sz="3100"/>
            </a:lvl7pPr>
            <a:lvl8pPr indent="-228600" lvl="7" marL="3657600" algn="l">
              <a:lnSpc>
                <a:spcPct val="90000"/>
              </a:lnSpc>
              <a:spcBef>
                <a:spcPts val="1000"/>
              </a:spcBef>
              <a:spcAft>
                <a:spcPts val="0"/>
              </a:spcAft>
              <a:buClr>
                <a:schemeClr val="dk1"/>
              </a:buClr>
              <a:buSzPts val="3100"/>
              <a:buNone/>
              <a:defRPr b="1" sz="3100"/>
            </a:lvl8pPr>
            <a:lvl9pPr indent="-228600" lvl="8" marL="4114800" algn="l">
              <a:lnSpc>
                <a:spcPct val="90000"/>
              </a:lnSpc>
              <a:spcBef>
                <a:spcPts val="1000"/>
              </a:spcBef>
              <a:spcAft>
                <a:spcPts val="0"/>
              </a:spcAft>
              <a:buClr>
                <a:schemeClr val="dk1"/>
              </a:buClr>
              <a:buSzPts val="3100"/>
              <a:buNone/>
              <a:defRPr b="1" sz="3100"/>
            </a:lvl9pPr>
          </a:lstStyle>
          <a:p/>
        </p:txBody>
      </p:sp>
      <p:sp>
        <p:nvSpPr>
          <p:cNvPr id="41" name="Google Shape;41;p7"/>
          <p:cNvSpPr txBox="1"/>
          <p:nvPr>
            <p:ph idx="4" type="body"/>
          </p:nvPr>
        </p:nvSpPr>
        <p:spPr>
          <a:xfrm>
            <a:off x="9112501" y="9205001"/>
            <a:ext cx="7652400" cy="13539300"/>
          </a:xfrm>
          <a:prstGeom prst="rect">
            <a:avLst/>
          </a:prstGeom>
          <a:noFill/>
          <a:ln>
            <a:noFill/>
          </a:ln>
        </p:spPr>
        <p:txBody>
          <a:bodyPr anchorCtr="0" anchor="t" bIns="79800" lIns="159625" spcFirstLastPara="1" rIns="159625" wrap="square" tIns="79800">
            <a:normAutofit/>
          </a:bodyPr>
          <a:lstStyle>
            <a:lvl1pPr indent="-425450" lvl="0" marL="457200" algn="l">
              <a:lnSpc>
                <a:spcPct val="90000"/>
              </a:lnSpc>
              <a:spcBef>
                <a:spcPts val="1900"/>
              </a:spcBef>
              <a:spcAft>
                <a:spcPts val="0"/>
              </a:spcAft>
              <a:buClr>
                <a:schemeClr val="dk1"/>
              </a:buClr>
              <a:buSzPts val="3100"/>
              <a:buChar char="•"/>
              <a:defRPr/>
            </a:lvl1pPr>
            <a:lvl2pPr indent="-425450" lvl="1" marL="914400" algn="l">
              <a:lnSpc>
                <a:spcPct val="90000"/>
              </a:lnSpc>
              <a:spcBef>
                <a:spcPts val="1000"/>
              </a:spcBef>
              <a:spcAft>
                <a:spcPts val="0"/>
              </a:spcAft>
              <a:buClr>
                <a:schemeClr val="dk1"/>
              </a:buClr>
              <a:buSzPts val="3100"/>
              <a:buChar char="•"/>
              <a:defRPr/>
            </a:lvl2pPr>
            <a:lvl3pPr indent="-425450" lvl="2" marL="1371600" algn="l">
              <a:lnSpc>
                <a:spcPct val="90000"/>
              </a:lnSpc>
              <a:spcBef>
                <a:spcPts val="1000"/>
              </a:spcBef>
              <a:spcAft>
                <a:spcPts val="0"/>
              </a:spcAft>
              <a:buClr>
                <a:schemeClr val="dk1"/>
              </a:buClr>
              <a:buSzPts val="3100"/>
              <a:buChar char="•"/>
              <a:defRPr/>
            </a:lvl3pPr>
            <a:lvl4pPr indent="-425450" lvl="3" marL="1828800" algn="l">
              <a:lnSpc>
                <a:spcPct val="90000"/>
              </a:lnSpc>
              <a:spcBef>
                <a:spcPts val="1000"/>
              </a:spcBef>
              <a:spcAft>
                <a:spcPts val="0"/>
              </a:spcAft>
              <a:buClr>
                <a:schemeClr val="dk1"/>
              </a:buClr>
              <a:buSzPts val="3100"/>
              <a:buChar char="•"/>
              <a:defRPr/>
            </a:lvl4pPr>
            <a:lvl5pPr indent="-425450" lvl="4" marL="2286000" algn="l">
              <a:lnSpc>
                <a:spcPct val="90000"/>
              </a:lnSpc>
              <a:spcBef>
                <a:spcPts val="1000"/>
              </a:spcBef>
              <a:spcAft>
                <a:spcPts val="0"/>
              </a:spcAft>
              <a:buClr>
                <a:schemeClr val="dk1"/>
              </a:buClr>
              <a:buSzPts val="3100"/>
              <a:buChar char="•"/>
              <a:defRPr/>
            </a:lvl5pPr>
            <a:lvl6pPr indent="-425450" lvl="5" marL="2743200" algn="l">
              <a:lnSpc>
                <a:spcPct val="90000"/>
              </a:lnSpc>
              <a:spcBef>
                <a:spcPts val="1000"/>
              </a:spcBef>
              <a:spcAft>
                <a:spcPts val="0"/>
              </a:spcAft>
              <a:buClr>
                <a:schemeClr val="dk1"/>
              </a:buClr>
              <a:buSzPts val="3100"/>
              <a:buChar char="•"/>
              <a:defRPr/>
            </a:lvl6pPr>
            <a:lvl7pPr indent="-425450" lvl="6" marL="3200400" algn="l">
              <a:lnSpc>
                <a:spcPct val="90000"/>
              </a:lnSpc>
              <a:spcBef>
                <a:spcPts val="1000"/>
              </a:spcBef>
              <a:spcAft>
                <a:spcPts val="0"/>
              </a:spcAft>
              <a:buClr>
                <a:schemeClr val="dk1"/>
              </a:buClr>
              <a:buSzPts val="3100"/>
              <a:buChar char="•"/>
              <a:defRPr/>
            </a:lvl7pPr>
            <a:lvl8pPr indent="-425450" lvl="7" marL="3657600" algn="l">
              <a:lnSpc>
                <a:spcPct val="90000"/>
              </a:lnSpc>
              <a:spcBef>
                <a:spcPts val="1000"/>
              </a:spcBef>
              <a:spcAft>
                <a:spcPts val="0"/>
              </a:spcAft>
              <a:buClr>
                <a:schemeClr val="dk1"/>
              </a:buClr>
              <a:buSzPts val="3100"/>
              <a:buChar char="•"/>
              <a:defRPr/>
            </a:lvl8pPr>
            <a:lvl9pPr indent="-425450" lvl="8" marL="4114800" algn="l">
              <a:lnSpc>
                <a:spcPct val="90000"/>
              </a:lnSpc>
              <a:spcBef>
                <a:spcPts val="1000"/>
              </a:spcBef>
              <a:spcAft>
                <a:spcPts val="0"/>
              </a:spcAft>
              <a:buClr>
                <a:schemeClr val="dk1"/>
              </a:buClr>
              <a:buSzPts val="3100"/>
              <a:buChar char="•"/>
              <a:defRPr/>
            </a:lvl9pPr>
          </a:lstStyle>
          <a:p/>
        </p:txBody>
      </p:sp>
      <p:sp>
        <p:nvSpPr>
          <p:cNvPr id="42" name="Google Shape;42;p7"/>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43" name="Google Shape;43;p7"/>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44" name="Google Shape;44;p7"/>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1237500" y="1341673"/>
            <a:ext cx="15525000" cy="4870800"/>
          </a:xfrm>
          <a:prstGeom prst="rect">
            <a:avLst/>
          </a:prstGeom>
          <a:noFill/>
          <a:ln>
            <a:noFill/>
          </a:ln>
        </p:spPr>
        <p:txBody>
          <a:bodyPr anchorCtr="0" anchor="ctr" bIns="79800" lIns="159625" spcFirstLastPara="1" rIns="159625" wrap="square" tIns="79800">
            <a:normAutofit/>
          </a:bodyPr>
          <a:lstStyle>
            <a:lvl1pPr lvl="0" algn="l">
              <a:lnSpc>
                <a:spcPct val="90000"/>
              </a:lnSpc>
              <a:spcBef>
                <a:spcPts val="0"/>
              </a:spcBef>
              <a:spcAft>
                <a:spcPts val="0"/>
              </a:spcAft>
              <a:buClr>
                <a:schemeClr val="dk1"/>
              </a:buClr>
              <a:buSzPts val="31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47" name="Google Shape;47;p8"/>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48" name="Google Shape;48;p8"/>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49" name="Google Shape;49;p8"/>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52" name="Google Shape;52;p9"/>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53" name="Google Shape;53;p9"/>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1239845" y="1680001"/>
            <a:ext cx="5805600" cy="5880000"/>
          </a:xfrm>
          <a:prstGeom prst="rect">
            <a:avLst/>
          </a:prstGeom>
          <a:noFill/>
          <a:ln>
            <a:noFill/>
          </a:ln>
        </p:spPr>
        <p:txBody>
          <a:bodyPr anchorCtr="0" anchor="b" bIns="79800" lIns="159625" spcFirstLastPara="1" rIns="159625" wrap="square" tIns="79800">
            <a:normAutofit/>
          </a:bodyPr>
          <a:lstStyle>
            <a:lvl1pPr lvl="0" algn="l">
              <a:lnSpc>
                <a:spcPct val="90000"/>
              </a:lnSpc>
              <a:spcBef>
                <a:spcPts val="0"/>
              </a:spcBef>
              <a:spcAft>
                <a:spcPts val="0"/>
              </a:spcAft>
              <a:buClr>
                <a:schemeClr val="dk1"/>
              </a:buClr>
              <a:buSzPts val="6200"/>
              <a:buFont typeface="Play"/>
              <a:buNone/>
              <a:defRPr sz="6200"/>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56" name="Google Shape;56;p10"/>
          <p:cNvSpPr txBox="1"/>
          <p:nvPr>
            <p:ph idx="1" type="body"/>
          </p:nvPr>
        </p:nvSpPr>
        <p:spPr>
          <a:xfrm>
            <a:off x="7652345" y="3628339"/>
            <a:ext cx="9112500" cy="17908200"/>
          </a:xfrm>
          <a:prstGeom prst="rect">
            <a:avLst/>
          </a:prstGeom>
          <a:noFill/>
          <a:ln>
            <a:noFill/>
          </a:ln>
        </p:spPr>
        <p:txBody>
          <a:bodyPr anchorCtr="0" anchor="t" bIns="79800" lIns="159625" spcFirstLastPara="1" rIns="159625" wrap="square" tIns="79800">
            <a:normAutofit/>
          </a:bodyPr>
          <a:lstStyle>
            <a:lvl1pPr indent="-622300" lvl="0" marL="457200" algn="l">
              <a:lnSpc>
                <a:spcPct val="90000"/>
              </a:lnSpc>
              <a:spcBef>
                <a:spcPts val="1900"/>
              </a:spcBef>
              <a:spcAft>
                <a:spcPts val="0"/>
              </a:spcAft>
              <a:buClr>
                <a:schemeClr val="dk1"/>
              </a:buClr>
              <a:buSzPts val="6200"/>
              <a:buChar char="•"/>
              <a:defRPr sz="6200"/>
            </a:lvl1pPr>
            <a:lvl2pPr indent="-571500" lvl="1" marL="914400" algn="l">
              <a:lnSpc>
                <a:spcPct val="90000"/>
              </a:lnSpc>
              <a:spcBef>
                <a:spcPts val="1000"/>
              </a:spcBef>
              <a:spcAft>
                <a:spcPts val="0"/>
              </a:spcAft>
              <a:buClr>
                <a:schemeClr val="dk1"/>
              </a:buClr>
              <a:buSzPts val="5400"/>
              <a:buChar char="•"/>
              <a:defRPr sz="5400"/>
            </a:lvl2pPr>
            <a:lvl3pPr indent="-520700" lvl="2" marL="1371600" algn="l">
              <a:lnSpc>
                <a:spcPct val="90000"/>
              </a:lnSpc>
              <a:spcBef>
                <a:spcPts val="1000"/>
              </a:spcBef>
              <a:spcAft>
                <a:spcPts val="0"/>
              </a:spcAft>
              <a:buClr>
                <a:schemeClr val="dk1"/>
              </a:buClr>
              <a:buSzPts val="4600"/>
              <a:buChar char="•"/>
              <a:defRPr sz="4600"/>
            </a:lvl3pPr>
            <a:lvl4pPr indent="-469900" lvl="3" marL="1828800" algn="l">
              <a:lnSpc>
                <a:spcPct val="90000"/>
              </a:lnSpc>
              <a:spcBef>
                <a:spcPts val="1000"/>
              </a:spcBef>
              <a:spcAft>
                <a:spcPts val="0"/>
              </a:spcAft>
              <a:buClr>
                <a:schemeClr val="dk1"/>
              </a:buClr>
              <a:buSzPts val="3800"/>
              <a:buChar char="•"/>
              <a:defRPr sz="3800"/>
            </a:lvl4pPr>
            <a:lvl5pPr indent="-469900" lvl="4" marL="2286000" algn="l">
              <a:lnSpc>
                <a:spcPct val="90000"/>
              </a:lnSpc>
              <a:spcBef>
                <a:spcPts val="1000"/>
              </a:spcBef>
              <a:spcAft>
                <a:spcPts val="0"/>
              </a:spcAft>
              <a:buClr>
                <a:schemeClr val="dk1"/>
              </a:buClr>
              <a:buSzPts val="3800"/>
              <a:buChar char="•"/>
              <a:defRPr sz="3800"/>
            </a:lvl5pPr>
            <a:lvl6pPr indent="-469900" lvl="5" marL="2743200" algn="l">
              <a:lnSpc>
                <a:spcPct val="90000"/>
              </a:lnSpc>
              <a:spcBef>
                <a:spcPts val="1000"/>
              </a:spcBef>
              <a:spcAft>
                <a:spcPts val="0"/>
              </a:spcAft>
              <a:buClr>
                <a:schemeClr val="dk1"/>
              </a:buClr>
              <a:buSzPts val="3800"/>
              <a:buChar char="•"/>
              <a:defRPr sz="3800"/>
            </a:lvl6pPr>
            <a:lvl7pPr indent="-469900" lvl="6" marL="3200400" algn="l">
              <a:lnSpc>
                <a:spcPct val="90000"/>
              </a:lnSpc>
              <a:spcBef>
                <a:spcPts val="1000"/>
              </a:spcBef>
              <a:spcAft>
                <a:spcPts val="0"/>
              </a:spcAft>
              <a:buClr>
                <a:schemeClr val="dk1"/>
              </a:buClr>
              <a:buSzPts val="3800"/>
              <a:buChar char="•"/>
              <a:defRPr sz="3800"/>
            </a:lvl7pPr>
            <a:lvl8pPr indent="-469900" lvl="7" marL="3657600" algn="l">
              <a:lnSpc>
                <a:spcPct val="90000"/>
              </a:lnSpc>
              <a:spcBef>
                <a:spcPts val="1000"/>
              </a:spcBef>
              <a:spcAft>
                <a:spcPts val="0"/>
              </a:spcAft>
              <a:buClr>
                <a:schemeClr val="dk1"/>
              </a:buClr>
              <a:buSzPts val="3800"/>
              <a:buChar char="•"/>
              <a:defRPr sz="3800"/>
            </a:lvl8pPr>
            <a:lvl9pPr indent="-469900" lvl="8" marL="4114800" algn="l">
              <a:lnSpc>
                <a:spcPct val="90000"/>
              </a:lnSpc>
              <a:spcBef>
                <a:spcPts val="1000"/>
              </a:spcBef>
              <a:spcAft>
                <a:spcPts val="0"/>
              </a:spcAft>
              <a:buClr>
                <a:schemeClr val="dk1"/>
              </a:buClr>
              <a:buSzPts val="3800"/>
              <a:buChar char="•"/>
              <a:defRPr sz="3800"/>
            </a:lvl9pPr>
          </a:lstStyle>
          <a:p/>
        </p:txBody>
      </p:sp>
      <p:sp>
        <p:nvSpPr>
          <p:cNvPr id="57" name="Google Shape;57;p10"/>
          <p:cNvSpPr txBox="1"/>
          <p:nvPr>
            <p:ph idx="2" type="body"/>
          </p:nvPr>
        </p:nvSpPr>
        <p:spPr>
          <a:xfrm>
            <a:off x="1239845" y="7560000"/>
            <a:ext cx="5805600" cy="14005800"/>
          </a:xfrm>
          <a:prstGeom prst="rect">
            <a:avLst/>
          </a:prstGeom>
          <a:noFill/>
          <a:ln>
            <a:noFill/>
          </a:ln>
        </p:spPr>
        <p:txBody>
          <a:bodyPr anchorCtr="0" anchor="t" bIns="79800" lIns="159625" spcFirstLastPara="1" rIns="159625" wrap="square" tIns="79800">
            <a:normAutofit/>
          </a:bodyPr>
          <a:lstStyle>
            <a:lvl1pPr indent="-228600" lvl="0" marL="457200" algn="l">
              <a:lnSpc>
                <a:spcPct val="90000"/>
              </a:lnSpc>
              <a:spcBef>
                <a:spcPts val="1900"/>
              </a:spcBef>
              <a:spcAft>
                <a:spcPts val="0"/>
              </a:spcAft>
              <a:buClr>
                <a:schemeClr val="dk1"/>
              </a:buClr>
              <a:buSzPts val="3100"/>
              <a:buNone/>
              <a:defRPr sz="3100"/>
            </a:lvl1pPr>
            <a:lvl2pPr indent="-228600" lvl="1" marL="914400" algn="l">
              <a:lnSpc>
                <a:spcPct val="90000"/>
              </a:lnSpc>
              <a:spcBef>
                <a:spcPts val="1000"/>
              </a:spcBef>
              <a:spcAft>
                <a:spcPts val="0"/>
              </a:spcAft>
              <a:buClr>
                <a:schemeClr val="dk1"/>
              </a:buClr>
              <a:buSzPts val="2700"/>
              <a:buNone/>
              <a:defRPr sz="2700"/>
            </a:lvl2pPr>
            <a:lvl3pPr indent="-228600" lvl="2" marL="1371600" algn="l">
              <a:lnSpc>
                <a:spcPct val="90000"/>
              </a:lnSpc>
              <a:spcBef>
                <a:spcPts val="1000"/>
              </a:spcBef>
              <a:spcAft>
                <a:spcPts val="0"/>
              </a:spcAft>
              <a:buClr>
                <a:schemeClr val="dk1"/>
              </a:buClr>
              <a:buSzPts val="2300"/>
              <a:buNone/>
              <a:defRPr sz="2300"/>
            </a:lvl3pPr>
            <a:lvl4pPr indent="-228600" lvl="3" marL="1828800" algn="l">
              <a:lnSpc>
                <a:spcPct val="90000"/>
              </a:lnSpc>
              <a:spcBef>
                <a:spcPts val="1000"/>
              </a:spcBef>
              <a:spcAft>
                <a:spcPts val="0"/>
              </a:spcAft>
              <a:buClr>
                <a:schemeClr val="dk1"/>
              </a:buClr>
              <a:buSzPts val="1900"/>
              <a:buNone/>
              <a:defRPr sz="1900"/>
            </a:lvl4pPr>
            <a:lvl5pPr indent="-228600" lvl="4" marL="2286000" algn="l">
              <a:lnSpc>
                <a:spcPct val="90000"/>
              </a:lnSpc>
              <a:spcBef>
                <a:spcPts val="1000"/>
              </a:spcBef>
              <a:spcAft>
                <a:spcPts val="0"/>
              </a:spcAft>
              <a:buClr>
                <a:schemeClr val="dk1"/>
              </a:buClr>
              <a:buSzPts val="1900"/>
              <a:buNone/>
              <a:defRPr sz="1900"/>
            </a:lvl5pPr>
            <a:lvl6pPr indent="-228600" lvl="5" marL="2743200" algn="l">
              <a:lnSpc>
                <a:spcPct val="90000"/>
              </a:lnSpc>
              <a:spcBef>
                <a:spcPts val="1000"/>
              </a:spcBef>
              <a:spcAft>
                <a:spcPts val="0"/>
              </a:spcAft>
              <a:buClr>
                <a:schemeClr val="dk1"/>
              </a:buClr>
              <a:buSzPts val="1900"/>
              <a:buNone/>
              <a:defRPr sz="1900"/>
            </a:lvl6pPr>
            <a:lvl7pPr indent="-228600" lvl="6" marL="3200400" algn="l">
              <a:lnSpc>
                <a:spcPct val="90000"/>
              </a:lnSpc>
              <a:spcBef>
                <a:spcPts val="1000"/>
              </a:spcBef>
              <a:spcAft>
                <a:spcPts val="0"/>
              </a:spcAft>
              <a:buClr>
                <a:schemeClr val="dk1"/>
              </a:buClr>
              <a:buSzPts val="1900"/>
              <a:buNone/>
              <a:defRPr sz="1900"/>
            </a:lvl7pPr>
            <a:lvl8pPr indent="-228600" lvl="7" marL="3657600" algn="l">
              <a:lnSpc>
                <a:spcPct val="90000"/>
              </a:lnSpc>
              <a:spcBef>
                <a:spcPts val="1000"/>
              </a:spcBef>
              <a:spcAft>
                <a:spcPts val="0"/>
              </a:spcAft>
              <a:buClr>
                <a:schemeClr val="dk1"/>
              </a:buClr>
              <a:buSzPts val="1900"/>
              <a:buNone/>
              <a:defRPr sz="1900"/>
            </a:lvl8pPr>
            <a:lvl9pPr indent="-228600" lvl="8" marL="4114800" algn="l">
              <a:lnSpc>
                <a:spcPct val="90000"/>
              </a:lnSpc>
              <a:spcBef>
                <a:spcPts val="1000"/>
              </a:spcBef>
              <a:spcAft>
                <a:spcPts val="0"/>
              </a:spcAft>
              <a:buClr>
                <a:schemeClr val="dk1"/>
              </a:buClr>
              <a:buSzPts val="1900"/>
              <a:buNone/>
              <a:defRPr sz="1900"/>
            </a:lvl9pPr>
          </a:lstStyle>
          <a:p/>
        </p:txBody>
      </p:sp>
      <p:sp>
        <p:nvSpPr>
          <p:cNvPr id="58" name="Google Shape;58;p10"/>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59" name="Google Shape;59;p10"/>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60" name="Google Shape;60;p10"/>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1239845" y="1680001"/>
            <a:ext cx="5805600" cy="5880000"/>
          </a:xfrm>
          <a:prstGeom prst="rect">
            <a:avLst/>
          </a:prstGeom>
          <a:noFill/>
          <a:ln>
            <a:noFill/>
          </a:ln>
        </p:spPr>
        <p:txBody>
          <a:bodyPr anchorCtr="0" anchor="b" bIns="79800" lIns="159625" spcFirstLastPara="1" rIns="159625" wrap="square" tIns="79800">
            <a:normAutofit/>
          </a:bodyPr>
          <a:lstStyle>
            <a:lvl1pPr lvl="0" algn="l">
              <a:lnSpc>
                <a:spcPct val="90000"/>
              </a:lnSpc>
              <a:spcBef>
                <a:spcPts val="0"/>
              </a:spcBef>
              <a:spcAft>
                <a:spcPts val="0"/>
              </a:spcAft>
              <a:buClr>
                <a:schemeClr val="dk1"/>
              </a:buClr>
              <a:buSzPts val="6200"/>
              <a:buFont typeface="Play"/>
              <a:buNone/>
              <a:defRPr sz="6200"/>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p:txBody>
      </p:sp>
      <p:sp>
        <p:nvSpPr>
          <p:cNvPr id="63" name="Google Shape;63;p11"/>
          <p:cNvSpPr/>
          <p:nvPr>
            <p:ph idx="2" type="pic"/>
          </p:nvPr>
        </p:nvSpPr>
        <p:spPr>
          <a:xfrm>
            <a:off x="7652345" y="3628339"/>
            <a:ext cx="9112500" cy="17908200"/>
          </a:xfrm>
          <a:prstGeom prst="rect">
            <a:avLst/>
          </a:prstGeom>
          <a:noFill/>
          <a:ln>
            <a:noFill/>
          </a:ln>
        </p:spPr>
      </p:sp>
      <p:sp>
        <p:nvSpPr>
          <p:cNvPr id="64" name="Google Shape;64;p11"/>
          <p:cNvSpPr txBox="1"/>
          <p:nvPr>
            <p:ph idx="1" type="body"/>
          </p:nvPr>
        </p:nvSpPr>
        <p:spPr>
          <a:xfrm>
            <a:off x="1239845" y="7560000"/>
            <a:ext cx="5805600" cy="14005800"/>
          </a:xfrm>
          <a:prstGeom prst="rect">
            <a:avLst/>
          </a:prstGeom>
          <a:noFill/>
          <a:ln>
            <a:noFill/>
          </a:ln>
        </p:spPr>
        <p:txBody>
          <a:bodyPr anchorCtr="0" anchor="t" bIns="79800" lIns="159625" spcFirstLastPara="1" rIns="159625" wrap="square" tIns="79800">
            <a:normAutofit/>
          </a:bodyPr>
          <a:lstStyle>
            <a:lvl1pPr indent="-228600" lvl="0" marL="457200" algn="l">
              <a:lnSpc>
                <a:spcPct val="90000"/>
              </a:lnSpc>
              <a:spcBef>
                <a:spcPts val="1900"/>
              </a:spcBef>
              <a:spcAft>
                <a:spcPts val="0"/>
              </a:spcAft>
              <a:buClr>
                <a:schemeClr val="dk1"/>
              </a:buClr>
              <a:buSzPts val="3100"/>
              <a:buNone/>
              <a:defRPr sz="3100"/>
            </a:lvl1pPr>
            <a:lvl2pPr indent="-228600" lvl="1" marL="914400" algn="l">
              <a:lnSpc>
                <a:spcPct val="90000"/>
              </a:lnSpc>
              <a:spcBef>
                <a:spcPts val="1000"/>
              </a:spcBef>
              <a:spcAft>
                <a:spcPts val="0"/>
              </a:spcAft>
              <a:buClr>
                <a:schemeClr val="dk1"/>
              </a:buClr>
              <a:buSzPts val="2700"/>
              <a:buNone/>
              <a:defRPr sz="2700"/>
            </a:lvl2pPr>
            <a:lvl3pPr indent="-228600" lvl="2" marL="1371600" algn="l">
              <a:lnSpc>
                <a:spcPct val="90000"/>
              </a:lnSpc>
              <a:spcBef>
                <a:spcPts val="1000"/>
              </a:spcBef>
              <a:spcAft>
                <a:spcPts val="0"/>
              </a:spcAft>
              <a:buClr>
                <a:schemeClr val="dk1"/>
              </a:buClr>
              <a:buSzPts val="2300"/>
              <a:buNone/>
              <a:defRPr sz="2300"/>
            </a:lvl3pPr>
            <a:lvl4pPr indent="-228600" lvl="3" marL="1828800" algn="l">
              <a:lnSpc>
                <a:spcPct val="90000"/>
              </a:lnSpc>
              <a:spcBef>
                <a:spcPts val="1000"/>
              </a:spcBef>
              <a:spcAft>
                <a:spcPts val="0"/>
              </a:spcAft>
              <a:buClr>
                <a:schemeClr val="dk1"/>
              </a:buClr>
              <a:buSzPts val="1900"/>
              <a:buNone/>
              <a:defRPr sz="1900"/>
            </a:lvl4pPr>
            <a:lvl5pPr indent="-228600" lvl="4" marL="2286000" algn="l">
              <a:lnSpc>
                <a:spcPct val="90000"/>
              </a:lnSpc>
              <a:spcBef>
                <a:spcPts val="1000"/>
              </a:spcBef>
              <a:spcAft>
                <a:spcPts val="0"/>
              </a:spcAft>
              <a:buClr>
                <a:schemeClr val="dk1"/>
              </a:buClr>
              <a:buSzPts val="1900"/>
              <a:buNone/>
              <a:defRPr sz="1900"/>
            </a:lvl5pPr>
            <a:lvl6pPr indent="-228600" lvl="5" marL="2743200" algn="l">
              <a:lnSpc>
                <a:spcPct val="90000"/>
              </a:lnSpc>
              <a:spcBef>
                <a:spcPts val="1000"/>
              </a:spcBef>
              <a:spcAft>
                <a:spcPts val="0"/>
              </a:spcAft>
              <a:buClr>
                <a:schemeClr val="dk1"/>
              </a:buClr>
              <a:buSzPts val="1900"/>
              <a:buNone/>
              <a:defRPr sz="1900"/>
            </a:lvl6pPr>
            <a:lvl7pPr indent="-228600" lvl="6" marL="3200400" algn="l">
              <a:lnSpc>
                <a:spcPct val="90000"/>
              </a:lnSpc>
              <a:spcBef>
                <a:spcPts val="1000"/>
              </a:spcBef>
              <a:spcAft>
                <a:spcPts val="0"/>
              </a:spcAft>
              <a:buClr>
                <a:schemeClr val="dk1"/>
              </a:buClr>
              <a:buSzPts val="1900"/>
              <a:buNone/>
              <a:defRPr sz="1900"/>
            </a:lvl7pPr>
            <a:lvl8pPr indent="-228600" lvl="7" marL="3657600" algn="l">
              <a:lnSpc>
                <a:spcPct val="90000"/>
              </a:lnSpc>
              <a:spcBef>
                <a:spcPts val="1000"/>
              </a:spcBef>
              <a:spcAft>
                <a:spcPts val="0"/>
              </a:spcAft>
              <a:buClr>
                <a:schemeClr val="dk1"/>
              </a:buClr>
              <a:buSzPts val="1900"/>
              <a:buNone/>
              <a:defRPr sz="1900"/>
            </a:lvl8pPr>
            <a:lvl9pPr indent="-228600" lvl="8" marL="4114800" algn="l">
              <a:lnSpc>
                <a:spcPct val="90000"/>
              </a:lnSpc>
              <a:spcBef>
                <a:spcPts val="1000"/>
              </a:spcBef>
              <a:spcAft>
                <a:spcPts val="0"/>
              </a:spcAft>
              <a:buClr>
                <a:schemeClr val="dk1"/>
              </a:buClr>
              <a:buSzPts val="1900"/>
              <a:buNone/>
              <a:defRPr sz="1900"/>
            </a:lvl9pPr>
          </a:lstStyle>
          <a:p/>
        </p:txBody>
      </p:sp>
      <p:sp>
        <p:nvSpPr>
          <p:cNvPr id="65" name="Google Shape;65;p11"/>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algn="l">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66" name="Google Shape;66;p11"/>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algn="ctr">
              <a:spcBef>
                <a:spcPts val="0"/>
              </a:spcBef>
              <a:spcAft>
                <a:spcPts val="0"/>
              </a:spcAft>
              <a:buSzPts val="2400"/>
              <a:buNone/>
              <a:defRPr/>
            </a:lvl1pPr>
            <a:lvl2pPr lvl="1" algn="l">
              <a:spcBef>
                <a:spcPts val="0"/>
              </a:spcBef>
              <a:spcAft>
                <a:spcPts val="0"/>
              </a:spcAft>
              <a:buSzPts val="2400"/>
              <a:buNone/>
              <a:defRPr/>
            </a:lvl2pPr>
            <a:lvl3pPr lvl="2" algn="l">
              <a:spcBef>
                <a:spcPts val="0"/>
              </a:spcBef>
              <a:spcAft>
                <a:spcPts val="0"/>
              </a:spcAft>
              <a:buSzPts val="2400"/>
              <a:buNone/>
              <a:defRPr/>
            </a:lvl3pPr>
            <a:lvl4pPr lvl="3" algn="l">
              <a:spcBef>
                <a:spcPts val="0"/>
              </a:spcBef>
              <a:spcAft>
                <a:spcPts val="0"/>
              </a:spcAft>
              <a:buSzPts val="2400"/>
              <a:buNone/>
              <a:defRPr/>
            </a:lvl4pPr>
            <a:lvl5pPr lvl="4" algn="l">
              <a:spcBef>
                <a:spcPts val="0"/>
              </a:spcBef>
              <a:spcAft>
                <a:spcPts val="0"/>
              </a:spcAft>
              <a:buSzPts val="2400"/>
              <a:buNone/>
              <a:defRPr/>
            </a:lvl5pPr>
            <a:lvl6pPr lvl="5" algn="l">
              <a:spcBef>
                <a:spcPts val="0"/>
              </a:spcBef>
              <a:spcAft>
                <a:spcPts val="0"/>
              </a:spcAft>
              <a:buSzPts val="2400"/>
              <a:buNone/>
              <a:defRPr/>
            </a:lvl6pPr>
            <a:lvl7pPr lvl="6" algn="l">
              <a:spcBef>
                <a:spcPts val="0"/>
              </a:spcBef>
              <a:spcAft>
                <a:spcPts val="0"/>
              </a:spcAft>
              <a:buSzPts val="2400"/>
              <a:buNone/>
              <a:defRPr/>
            </a:lvl7pPr>
            <a:lvl8pPr lvl="7" algn="l">
              <a:spcBef>
                <a:spcPts val="0"/>
              </a:spcBef>
              <a:spcAft>
                <a:spcPts val="0"/>
              </a:spcAft>
              <a:buSzPts val="2400"/>
              <a:buNone/>
              <a:defRPr/>
            </a:lvl8pPr>
            <a:lvl9pPr lvl="8" algn="l">
              <a:spcBef>
                <a:spcPts val="0"/>
              </a:spcBef>
              <a:spcAft>
                <a:spcPts val="0"/>
              </a:spcAft>
              <a:buSzPts val="2400"/>
              <a:buNone/>
              <a:defRPr/>
            </a:lvl9pPr>
          </a:lstStyle>
          <a:p/>
        </p:txBody>
      </p:sp>
      <p:sp>
        <p:nvSpPr>
          <p:cNvPr id="67" name="Google Shape;67;p11"/>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C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237500" y="1341673"/>
            <a:ext cx="15525000" cy="4870800"/>
          </a:xfrm>
          <a:prstGeom prst="rect">
            <a:avLst/>
          </a:prstGeom>
          <a:noFill/>
          <a:ln>
            <a:noFill/>
          </a:ln>
        </p:spPr>
        <p:txBody>
          <a:bodyPr anchorCtr="0" anchor="ctr" bIns="79800" lIns="159625" spcFirstLastPara="1" rIns="159625" wrap="square" tIns="79800">
            <a:normAutofit/>
          </a:bodyPr>
          <a:lstStyle>
            <a:lvl1pPr lvl="0" marR="0" rtl="0" algn="l">
              <a:lnSpc>
                <a:spcPct val="90000"/>
              </a:lnSpc>
              <a:spcBef>
                <a:spcPts val="0"/>
              </a:spcBef>
              <a:spcAft>
                <a:spcPts val="0"/>
              </a:spcAft>
              <a:buClr>
                <a:schemeClr val="dk1"/>
              </a:buClr>
              <a:buSzPts val="8500"/>
              <a:buFont typeface="Play"/>
              <a:buNone/>
              <a:defRPr b="0" i="0" sz="8500" u="none" cap="none" strike="noStrike">
                <a:solidFill>
                  <a:schemeClr val="dk1"/>
                </a:solidFill>
                <a:latin typeface="Play"/>
                <a:ea typeface="Play"/>
                <a:cs typeface="Play"/>
                <a:sym typeface="Play"/>
              </a:defRPr>
            </a:lvl1pPr>
            <a:lvl2pPr lvl="1">
              <a:spcBef>
                <a:spcPts val="0"/>
              </a:spcBef>
              <a:spcAft>
                <a:spcPts val="0"/>
              </a:spcAft>
              <a:buSzPts val="2400"/>
              <a:buNone/>
              <a:defRPr sz="3100"/>
            </a:lvl2pPr>
            <a:lvl3pPr lvl="2">
              <a:spcBef>
                <a:spcPts val="0"/>
              </a:spcBef>
              <a:spcAft>
                <a:spcPts val="0"/>
              </a:spcAft>
              <a:buSzPts val="2400"/>
              <a:buNone/>
              <a:defRPr sz="3100"/>
            </a:lvl3pPr>
            <a:lvl4pPr lvl="3">
              <a:spcBef>
                <a:spcPts val="0"/>
              </a:spcBef>
              <a:spcAft>
                <a:spcPts val="0"/>
              </a:spcAft>
              <a:buSzPts val="2400"/>
              <a:buNone/>
              <a:defRPr sz="3100"/>
            </a:lvl4pPr>
            <a:lvl5pPr lvl="4">
              <a:spcBef>
                <a:spcPts val="0"/>
              </a:spcBef>
              <a:spcAft>
                <a:spcPts val="0"/>
              </a:spcAft>
              <a:buSzPts val="2400"/>
              <a:buNone/>
              <a:defRPr sz="3100"/>
            </a:lvl5pPr>
            <a:lvl6pPr lvl="5">
              <a:spcBef>
                <a:spcPts val="0"/>
              </a:spcBef>
              <a:spcAft>
                <a:spcPts val="0"/>
              </a:spcAft>
              <a:buSzPts val="2400"/>
              <a:buNone/>
              <a:defRPr sz="3100"/>
            </a:lvl6pPr>
            <a:lvl7pPr lvl="6">
              <a:spcBef>
                <a:spcPts val="0"/>
              </a:spcBef>
              <a:spcAft>
                <a:spcPts val="0"/>
              </a:spcAft>
              <a:buSzPts val="2400"/>
              <a:buNone/>
              <a:defRPr sz="3100"/>
            </a:lvl7pPr>
            <a:lvl8pPr lvl="7">
              <a:spcBef>
                <a:spcPts val="0"/>
              </a:spcBef>
              <a:spcAft>
                <a:spcPts val="0"/>
              </a:spcAft>
              <a:buSzPts val="2400"/>
              <a:buNone/>
              <a:defRPr sz="3100"/>
            </a:lvl8pPr>
            <a:lvl9pPr lvl="8">
              <a:spcBef>
                <a:spcPts val="0"/>
              </a:spcBef>
              <a:spcAft>
                <a:spcPts val="0"/>
              </a:spcAft>
              <a:buSzPts val="2400"/>
              <a:buNone/>
              <a:defRPr sz="3100"/>
            </a:lvl9pPr>
          </a:lstStyle>
          <a:p/>
        </p:txBody>
      </p:sp>
      <p:sp>
        <p:nvSpPr>
          <p:cNvPr id="7" name="Google Shape;7;p2"/>
          <p:cNvSpPr txBox="1"/>
          <p:nvPr>
            <p:ph idx="1" type="body"/>
          </p:nvPr>
        </p:nvSpPr>
        <p:spPr>
          <a:xfrm>
            <a:off x="1237500" y="6708333"/>
            <a:ext cx="15525000" cy="15989100"/>
          </a:xfrm>
          <a:prstGeom prst="rect">
            <a:avLst/>
          </a:prstGeom>
          <a:noFill/>
          <a:ln>
            <a:noFill/>
          </a:ln>
        </p:spPr>
        <p:txBody>
          <a:bodyPr anchorCtr="0" anchor="t" bIns="79800" lIns="159625" spcFirstLastPara="1" rIns="159625" wrap="square" tIns="79800">
            <a:normAutofit/>
          </a:bodyPr>
          <a:lstStyle>
            <a:lvl1pPr indent="-571500" lvl="0" marL="457200" marR="0" rtl="0" algn="l">
              <a:lnSpc>
                <a:spcPct val="90000"/>
              </a:lnSpc>
              <a:spcBef>
                <a:spcPts val="1900"/>
              </a:spcBef>
              <a:spcAft>
                <a:spcPts val="0"/>
              </a:spcAft>
              <a:buClr>
                <a:schemeClr val="dk1"/>
              </a:buClr>
              <a:buSzPts val="5400"/>
              <a:buFont typeface="Arial"/>
              <a:buChar char="•"/>
              <a:defRPr b="0" i="0" sz="5400" u="none" cap="none" strike="noStrike">
                <a:solidFill>
                  <a:schemeClr val="dk1"/>
                </a:solidFill>
                <a:latin typeface="Arial"/>
                <a:ea typeface="Arial"/>
                <a:cs typeface="Arial"/>
                <a:sym typeface="Arial"/>
              </a:defRPr>
            </a:lvl1pPr>
            <a:lvl2pPr indent="-520700" lvl="1" marL="914400" marR="0" rtl="0" algn="l">
              <a:lnSpc>
                <a:spcPct val="90000"/>
              </a:lnSpc>
              <a:spcBef>
                <a:spcPts val="100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2pPr>
            <a:lvl3pPr indent="-469900" lvl="2" marL="1371600" marR="0" rtl="0" algn="l">
              <a:lnSpc>
                <a:spcPct val="90000"/>
              </a:lnSpc>
              <a:spcBef>
                <a:spcPts val="1000"/>
              </a:spcBef>
              <a:spcAft>
                <a:spcPts val="0"/>
              </a:spcAft>
              <a:buClr>
                <a:schemeClr val="dk1"/>
              </a:buClr>
              <a:buSzPts val="3800"/>
              <a:buFont typeface="Arial"/>
              <a:buChar char="•"/>
              <a:defRPr b="0" i="0" sz="3800" u="none" cap="none" strike="noStrike">
                <a:solidFill>
                  <a:schemeClr val="dk1"/>
                </a:solidFill>
                <a:latin typeface="Arial"/>
                <a:ea typeface="Arial"/>
                <a:cs typeface="Arial"/>
                <a:sym typeface="Arial"/>
              </a:defRPr>
            </a:lvl3pPr>
            <a:lvl4pPr indent="-450850" lvl="3" marL="1828800" marR="0" rtl="0" algn="l">
              <a:lnSpc>
                <a:spcPct val="90000"/>
              </a:lnSpc>
              <a:spcBef>
                <a:spcPts val="1000"/>
              </a:spcBef>
              <a:spcAft>
                <a:spcPts val="0"/>
              </a:spcAft>
              <a:buClr>
                <a:schemeClr val="dk1"/>
              </a:buClr>
              <a:buSzPts val="3500"/>
              <a:buFont typeface="Arial"/>
              <a:buChar char="•"/>
              <a:defRPr b="0" i="0" sz="3500" u="none" cap="none" strike="noStrike">
                <a:solidFill>
                  <a:schemeClr val="dk1"/>
                </a:solidFill>
                <a:latin typeface="Arial"/>
                <a:ea typeface="Arial"/>
                <a:cs typeface="Arial"/>
                <a:sym typeface="Arial"/>
              </a:defRPr>
            </a:lvl4pPr>
            <a:lvl5pPr indent="-450850" lvl="4" marL="2286000" marR="0" rtl="0" algn="l">
              <a:lnSpc>
                <a:spcPct val="90000"/>
              </a:lnSpc>
              <a:spcBef>
                <a:spcPts val="1000"/>
              </a:spcBef>
              <a:spcAft>
                <a:spcPts val="0"/>
              </a:spcAft>
              <a:buClr>
                <a:schemeClr val="dk1"/>
              </a:buClr>
              <a:buSzPts val="3500"/>
              <a:buFont typeface="Arial"/>
              <a:buChar char="•"/>
              <a:defRPr b="0" i="0" sz="3500" u="none" cap="none" strike="noStrike">
                <a:solidFill>
                  <a:schemeClr val="dk1"/>
                </a:solidFill>
                <a:latin typeface="Arial"/>
                <a:ea typeface="Arial"/>
                <a:cs typeface="Arial"/>
                <a:sym typeface="Arial"/>
              </a:defRPr>
            </a:lvl5pPr>
            <a:lvl6pPr indent="-450850" lvl="5" marL="2743200" marR="0" rtl="0" algn="l">
              <a:lnSpc>
                <a:spcPct val="90000"/>
              </a:lnSpc>
              <a:spcBef>
                <a:spcPts val="1000"/>
              </a:spcBef>
              <a:spcAft>
                <a:spcPts val="0"/>
              </a:spcAft>
              <a:buClr>
                <a:schemeClr val="dk1"/>
              </a:buClr>
              <a:buSzPts val="3500"/>
              <a:buFont typeface="Arial"/>
              <a:buChar char="•"/>
              <a:defRPr b="0" i="0" sz="3500" u="none" cap="none" strike="noStrike">
                <a:solidFill>
                  <a:schemeClr val="dk1"/>
                </a:solidFill>
                <a:latin typeface="Arial"/>
                <a:ea typeface="Arial"/>
                <a:cs typeface="Arial"/>
                <a:sym typeface="Arial"/>
              </a:defRPr>
            </a:lvl6pPr>
            <a:lvl7pPr indent="-450850" lvl="6" marL="3200400" marR="0" rtl="0" algn="l">
              <a:lnSpc>
                <a:spcPct val="90000"/>
              </a:lnSpc>
              <a:spcBef>
                <a:spcPts val="1000"/>
              </a:spcBef>
              <a:spcAft>
                <a:spcPts val="0"/>
              </a:spcAft>
              <a:buClr>
                <a:schemeClr val="dk1"/>
              </a:buClr>
              <a:buSzPts val="3500"/>
              <a:buFont typeface="Arial"/>
              <a:buChar char="•"/>
              <a:defRPr b="0" i="0" sz="3500" u="none" cap="none" strike="noStrike">
                <a:solidFill>
                  <a:schemeClr val="dk1"/>
                </a:solidFill>
                <a:latin typeface="Arial"/>
                <a:ea typeface="Arial"/>
                <a:cs typeface="Arial"/>
                <a:sym typeface="Arial"/>
              </a:defRPr>
            </a:lvl7pPr>
            <a:lvl8pPr indent="-450850" lvl="7" marL="3657600" marR="0" rtl="0" algn="l">
              <a:lnSpc>
                <a:spcPct val="90000"/>
              </a:lnSpc>
              <a:spcBef>
                <a:spcPts val="1000"/>
              </a:spcBef>
              <a:spcAft>
                <a:spcPts val="0"/>
              </a:spcAft>
              <a:buClr>
                <a:schemeClr val="dk1"/>
              </a:buClr>
              <a:buSzPts val="3500"/>
              <a:buFont typeface="Arial"/>
              <a:buChar char="•"/>
              <a:defRPr b="0" i="0" sz="3500" u="none" cap="none" strike="noStrike">
                <a:solidFill>
                  <a:schemeClr val="dk1"/>
                </a:solidFill>
                <a:latin typeface="Arial"/>
                <a:ea typeface="Arial"/>
                <a:cs typeface="Arial"/>
                <a:sym typeface="Arial"/>
              </a:defRPr>
            </a:lvl8pPr>
            <a:lvl9pPr indent="-450850" lvl="8" marL="4114800" marR="0" rtl="0" algn="l">
              <a:lnSpc>
                <a:spcPct val="90000"/>
              </a:lnSpc>
              <a:spcBef>
                <a:spcPts val="1000"/>
              </a:spcBef>
              <a:spcAft>
                <a:spcPts val="0"/>
              </a:spcAft>
              <a:buClr>
                <a:schemeClr val="dk1"/>
              </a:buClr>
              <a:buSzPts val="3500"/>
              <a:buFont typeface="Arial"/>
              <a:buChar char="•"/>
              <a:defRPr b="0" i="0" sz="3500" u="none" cap="none" strike="noStrike">
                <a:solidFill>
                  <a:schemeClr val="dk1"/>
                </a:solidFill>
                <a:latin typeface="Arial"/>
                <a:ea typeface="Arial"/>
                <a:cs typeface="Arial"/>
                <a:sym typeface="Arial"/>
              </a:defRPr>
            </a:lvl9pPr>
          </a:lstStyle>
          <a:p/>
        </p:txBody>
      </p:sp>
      <p:sp>
        <p:nvSpPr>
          <p:cNvPr id="8" name="Google Shape;8;p2"/>
          <p:cNvSpPr txBox="1"/>
          <p:nvPr>
            <p:ph idx="10" type="dt"/>
          </p:nvPr>
        </p:nvSpPr>
        <p:spPr>
          <a:xfrm>
            <a:off x="1237500" y="23356672"/>
            <a:ext cx="4050000" cy="1341600"/>
          </a:xfrm>
          <a:prstGeom prst="rect">
            <a:avLst/>
          </a:prstGeom>
          <a:noFill/>
          <a:ln>
            <a:noFill/>
          </a:ln>
        </p:spPr>
        <p:txBody>
          <a:bodyPr anchorCtr="0" anchor="ctr" bIns="79800" lIns="159625" spcFirstLastPara="1" rIns="159625" wrap="square" tIns="79800">
            <a:noAutofit/>
          </a:bodyPr>
          <a:lstStyle>
            <a:lvl1pPr lvl="0" marR="0" rtl="0" algn="l">
              <a:spcBef>
                <a:spcPts val="0"/>
              </a:spcBef>
              <a:spcAft>
                <a:spcPts val="0"/>
              </a:spcAft>
              <a:buSzPts val="2400"/>
              <a:buNone/>
              <a:defRPr b="0" i="0" sz="2300" u="none" cap="none" strike="noStrike">
                <a:solidFill>
                  <a:srgbClr val="757575"/>
                </a:solidFill>
                <a:latin typeface="Arial"/>
                <a:ea typeface="Arial"/>
                <a:cs typeface="Arial"/>
                <a:sym typeface="Arial"/>
              </a:defRPr>
            </a:lvl1pPr>
            <a:lvl2pPr lvl="1" marR="0" rtl="0" algn="l">
              <a:spcBef>
                <a:spcPts val="0"/>
              </a:spcBef>
              <a:spcAft>
                <a:spcPts val="0"/>
              </a:spcAft>
              <a:buSzPts val="2400"/>
              <a:buNone/>
              <a:defRPr b="0" i="0" sz="3100" u="none" cap="none" strike="noStrike">
                <a:solidFill>
                  <a:schemeClr val="dk1"/>
                </a:solidFill>
                <a:latin typeface="Arial"/>
                <a:ea typeface="Arial"/>
                <a:cs typeface="Arial"/>
                <a:sym typeface="Arial"/>
              </a:defRPr>
            </a:lvl2pPr>
            <a:lvl3pPr lvl="2" marR="0" rtl="0" algn="l">
              <a:spcBef>
                <a:spcPts val="0"/>
              </a:spcBef>
              <a:spcAft>
                <a:spcPts val="0"/>
              </a:spcAft>
              <a:buSzPts val="2400"/>
              <a:buNone/>
              <a:defRPr b="0" i="0" sz="3100" u="none" cap="none" strike="noStrike">
                <a:solidFill>
                  <a:schemeClr val="dk1"/>
                </a:solidFill>
                <a:latin typeface="Arial"/>
                <a:ea typeface="Arial"/>
                <a:cs typeface="Arial"/>
                <a:sym typeface="Arial"/>
              </a:defRPr>
            </a:lvl3pPr>
            <a:lvl4pPr lvl="3" marR="0" rtl="0" algn="l">
              <a:spcBef>
                <a:spcPts val="0"/>
              </a:spcBef>
              <a:spcAft>
                <a:spcPts val="0"/>
              </a:spcAft>
              <a:buSzPts val="2400"/>
              <a:buNone/>
              <a:defRPr b="0" i="0" sz="3100" u="none" cap="none" strike="noStrike">
                <a:solidFill>
                  <a:schemeClr val="dk1"/>
                </a:solidFill>
                <a:latin typeface="Arial"/>
                <a:ea typeface="Arial"/>
                <a:cs typeface="Arial"/>
                <a:sym typeface="Arial"/>
              </a:defRPr>
            </a:lvl4pPr>
            <a:lvl5pPr lvl="4" marR="0" rtl="0" algn="l">
              <a:spcBef>
                <a:spcPts val="0"/>
              </a:spcBef>
              <a:spcAft>
                <a:spcPts val="0"/>
              </a:spcAft>
              <a:buSzPts val="2400"/>
              <a:buNone/>
              <a:defRPr b="0" i="0" sz="3100" u="none" cap="none" strike="noStrike">
                <a:solidFill>
                  <a:schemeClr val="dk1"/>
                </a:solidFill>
                <a:latin typeface="Arial"/>
                <a:ea typeface="Arial"/>
                <a:cs typeface="Arial"/>
                <a:sym typeface="Arial"/>
              </a:defRPr>
            </a:lvl5pPr>
            <a:lvl6pPr lvl="5" marR="0" rtl="0" algn="l">
              <a:spcBef>
                <a:spcPts val="0"/>
              </a:spcBef>
              <a:spcAft>
                <a:spcPts val="0"/>
              </a:spcAft>
              <a:buSzPts val="2400"/>
              <a:buNone/>
              <a:defRPr b="0" i="0" sz="3100" u="none" cap="none" strike="noStrike">
                <a:solidFill>
                  <a:schemeClr val="dk1"/>
                </a:solidFill>
                <a:latin typeface="Arial"/>
                <a:ea typeface="Arial"/>
                <a:cs typeface="Arial"/>
                <a:sym typeface="Arial"/>
              </a:defRPr>
            </a:lvl6pPr>
            <a:lvl7pPr lvl="6" marR="0" rtl="0" algn="l">
              <a:spcBef>
                <a:spcPts val="0"/>
              </a:spcBef>
              <a:spcAft>
                <a:spcPts val="0"/>
              </a:spcAft>
              <a:buSzPts val="2400"/>
              <a:buNone/>
              <a:defRPr b="0" i="0" sz="3100" u="none" cap="none" strike="noStrike">
                <a:solidFill>
                  <a:schemeClr val="dk1"/>
                </a:solidFill>
                <a:latin typeface="Arial"/>
                <a:ea typeface="Arial"/>
                <a:cs typeface="Arial"/>
                <a:sym typeface="Arial"/>
              </a:defRPr>
            </a:lvl7pPr>
            <a:lvl8pPr lvl="7" marR="0" rtl="0" algn="l">
              <a:spcBef>
                <a:spcPts val="0"/>
              </a:spcBef>
              <a:spcAft>
                <a:spcPts val="0"/>
              </a:spcAft>
              <a:buSzPts val="2400"/>
              <a:buNone/>
              <a:defRPr b="0" i="0" sz="3100" u="none" cap="none" strike="noStrike">
                <a:solidFill>
                  <a:schemeClr val="dk1"/>
                </a:solidFill>
                <a:latin typeface="Arial"/>
                <a:ea typeface="Arial"/>
                <a:cs typeface="Arial"/>
                <a:sym typeface="Arial"/>
              </a:defRPr>
            </a:lvl8pPr>
            <a:lvl9pPr lvl="8" marR="0" rtl="0" algn="l">
              <a:spcBef>
                <a:spcPts val="0"/>
              </a:spcBef>
              <a:spcAft>
                <a:spcPts val="0"/>
              </a:spcAft>
              <a:buSzPts val="2400"/>
              <a:buNone/>
              <a:defRPr b="0" i="0" sz="3100" u="none" cap="none" strike="noStrike">
                <a:solidFill>
                  <a:schemeClr val="dk1"/>
                </a:solidFill>
                <a:latin typeface="Arial"/>
                <a:ea typeface="Arial"/>
                <a:cs typeface="Arial"/>
                <a:sym typeface="Arial"/>
              </a:defRPr>
            </a:lvl9pPr>
          </a:lstStyle>
          <a:p/>
        </p:txBody>
      </p:sp>
      <p:sp>
        <p:nvSpPr>
          <p:cNvPr id="9" name="Google Shape;9;p2"/>
          <p:cNvSpPr txBox="1"/>
          <p:nvPr>
            <p:ph idx="11" type="ftr"/>
          </p:nvPr>
        </p:nvSpPr>
        <p:spPr>
          <a:xfrm>
            <a:off x="5962500" y="23356672"/>
            <a:ext cx="6075000" cy="1341600"/>
          </a:xfrm>
          <a:prstGeom prst="rect">
            <a:avLst/>
          </a:prstGeom>
          <a:noFill/>
          <a:ln>
            <a:noFill/>
          </a:ln>
        </p:spPr>
        <p:txBody>
          <a:bodyPr anchorCtr="0" anchor="ctr" bIns="79800" lIns="159625" spcFirstLastPara="1" rIns="159625" wrap="square" tIns="79800">
            <a:noAutofit/>
          </a:bodyPr>
          <a:lstStyle>
            <a:lvl1pPr lvl="0" marR="0" rtl="0" algn="ctr">
              <a:spcBef>
                <a:spcPts val="0"/>
              </a:spcBef>
              <a:spcAft>
                <a:spcPts val="0"/>
              </a:spcAft>
              <a:buSzPts val="2400"/>
              <a:buNone/>
              <a:defRPr b="0" i="0" sz="2300" u="none" cap="none" strike="noStrike">
                <a:solidFill>
                  <a:srgbClr val="757575"/>
                </a:solidFill>
                <a:latin typeface="Arial"/>
                <a:ea typeface="Arial"/>
                <a:cs typeface="Arial"/>
                <a:sym typeface="Arial"/>
              </a:defRPr>
            </a:lvl1pPr>
            <a:lvl2pPr lvl="1" marR="0" rtl="0" algn="l">
              <a:spcBef>
                <a:spcPts val="0"/>
              </a:spcBef>
              <a:spcAft>
                <a:spcPts val="0"/>
              </a:spcAft>
              <a:buSzPts val="2400"/>
              <a:buNone/>
              <a:defRPr b="0" i="0" sz="3100" u="none" cap="none" strike="noStrike">
                <a:solidFill>
                  <a:schemeClr val="dk1"/>
                </a:solidFill>
                <a:latin typeface="Arial"/>
                <a:ea typeface="Arial"/>
                <a:cs typeface="Arial"/>
                <a:sym typeface="Arial"/>
              </a:defRPr>
            </a:lvl2pPr>
            <a:lvl3pPr lvl="2" marR="0" rtl="0" algn="l">
              <a:spcBef>
                <a:spcPts val="0"/>
              </a:spcBef>
              <a:spcAft>
                <a:spcPts val="0"/>
              </a:spcAft>
              <a:buSzPts val="2400"/>
              <a:buNone/>
              <a:defRPr b="0" i="0" sz="3100" u="none" cap="none" strike="noStrike">
                <a:solidFill>
                  <a:schemeClr val="dk1"/>
                </a:solidFill>
                <a:latin typeface="Arial"/>
                <a:ea typeface="Arial"/>
                <a:cs typeface="Arial"/>
                <a:sym typeface="Arial"/>
              </a:defRPr>
            </a:lvl3pPr>
            <a:lvl4pPr lvl="3" marR="0" rtl="0" algn="l">
              <a:spcBef>
                <a:spcPts val="0"/>
              </a:spcBef>
              <a:spcAft>
                <a:spcPts val="0"/>
              </a:spcAft>
              <a:buSzPts val="2400"/>
              <a:buNone/>
              <a:defRPr b="0" i="0" sz="3100" u="none" cap="none" strike="noStrike">
                <a:solidFill>
                  <a:schemeClr val="dk1"/>
                </a:solidFill>
                <a:latin typeface="Arial"/>
                <a:ea typeface="Arial"/>
                <a:cs typeface="Arial"/>
                <a:sym typeface="Arial"/>
              </a:defRPr>
            </a:lvl4pPr>
            <a:lvl5pPr lvl="4" marR="0" rtl="0" algn="l">
              <a:spcBef>
                <a:spcPts val="0"/>
              </a:spcBef>
              <a:spcAft>
                <a:spcPts val="0"/>
              </a:spcAft>
              <a:buSzPts val="2400"/>
              <a:buNone/>
              <a:defRPr b="0" i="0" sz="3100" u="none" cap="none" strike="noStrike">
                <a:solidFill>
                  <a:schemeClr val="dk1"/>
                </a:solidFill>
                <a:latin typeface="Arial"/>
                <a:ea typeface="Arial"/>
                <a:cs typeface="Arial"/>
                <a:sym typeface="Arial"/>
              </a:defRPr>
            </a:lvl5pPr>
            <a:lvl6pPr lvl="5" marR="0" rtl="0" algn="l">
              <a:spcBef>
                <a:spcPts val="0"/>
              </a:spcBef>
              <a:spcAft>
                <a:spcPts val="0"/>
              </a:spcAft>
              <a:buSzPts val="2400"/>
              <a:buNone/>
              <a:defRPr b="0" i="0" sz="3100" u="none" cap="none" strike="noStrike">
                <a:solidFill>
                  <a:schemeClr val="dk1"/>
                </a:solidFill>
                <a:latin typeface="Arial"/>
                <a:ea typeface="Arial"/>
                <a:cs typeface="Arial"/>
                <a:sym typeface="Arial"/>
              </a:defRPr>
            </a:lvl6pPr>
            <a:lvl7pPr lvl="6" marR="0" rtl="0" algn="l">
              <a:spcBef>
                <a:spcPts val="0"/>
              </a:spcBef>
              <a:spcAft>
                <a:spcPts val="0"/>
              </a:spcAft>
              <a:buSzPts val="2400"/>
              <a:buNone/>
              <a:defRPr b="0" i="0" sz="3100" u="none" cap="none" strike="noStrike">
                <a:solidFill>
                  <a:schemeClr val="dk1"/>
                </a:solidFill>
                <a:latin typeface="Arial"/>
                <a:ea typeface="Arial"/>
                <a:cs typeface="Arial"/>
                <a:sym typeface="Arial"/>
              </a:defRPr>
            </a:lvl7pPr>
            <a:lvl8pPr lvl="7" marR="0" rtl="0" algn="l">
              <a:spcBef>
                <a:spcPts val="0"/>
              </a:spcBef>
              <a:spcAft>
                <a:spcPts val="0"/>
              </a:spcAft>
              <a:buSzPts val="2400"/>
              <a:buNone/>
              <a:defRPr b="0" i="0" sz="3100" u="none" cap="none" strike="noStrike">
                <a:solidFill>
                  <a:schemeClr val="dk1"/>
                </a:solidFill>
                <a:latin typeface="Arial"/>
                <a:ea typeface="Arial"/>
                <a:cs typeface="Arial"/>
                <a:sym typeface="Arial"/>
              </a:defRPr>
            </a:lvl8pPr>
            <a:lvl9pPr lvl="8" marR="0" rtl="0" algn="l">
              <a:spcBef>
                <a:spcPts val="0"/>
              </a:spcBef>
              <a:spcAft>
                <a:spcPts val="0"/>
              </a:spcAft>
              <a:buSzPts val="2400"/>
              <a:buNone/>
              <a:defRPr b="0" i="0" sz="3100" u="none" cap="none" strike="noStrike">
                <a:solidFill>
                  <a:schemeClr val="dk1"/>
                </a:solidFill>
                <a:latin typeface="Arial"/>
                <a:ea typeface="Arial"/>
                <a:cs typeface="Arial"/>
                <a:sym typeface="Arial"/>
              </a:defRPr>
            </a:lvl9pPr>
          </a:lstStyle>
          <a:p/>
        </p:txBody>
      </p:sp>
      <p:sp>
        <p:nvSpPr>
          <p:cNvPr id="10" name="Google Shape;10;p2"/>
          <p:cNvSpPr txBox="1"/>
          <p:nvPr>
            <p:ph idx="12" type="sldNum"/>
          </p:nvPr>
        </p:nvSpPr>
        <p:spPr>
          <a:xfrm>
            <a:off x="12712499" y="23356672"/>
            <a:ext cx="4050000" cy="1341600"/>
          </a:xfrm>
          <a:prstGeom prst="rect">
            <a:avLst/>
          </a:prstGeom>
          <a:noFill/>
          <a:ln>
            <a:noFill/>
          </a:ln>
        </p:spPr>
        <p:txBody>
          <a:bodyPr anchorCtr="0" anchor="ctr" bIns="79800" lIns="159625" spcFirstLastPara="1" rIns="159625" wrap="square" tIns="79800">
            <a:noAutofit/>
          </a:bodyPr>
          <a:lstStyle>
            <a:lvl1pPr indent="0" lvl="0" marL="0" marR="0" rtl="0" algn="r">
              <a:spcBef>
                <a:spcPts val="0"/>
              </a:spcBef>
              <a:buNone/>
              <a:defRPr b="0" i="0" sz="2300" u="none" cap="none" strike="noStrike">
                <a:solidFill>
                  <a:srgbClr val="757575"/>
                </a:solidFill>
                <a:latin typeface="Arial"/>
                <a:ea typeface="Arial"/>
                <a:cs typeface="Arial"/>
                <a:sym typeface="Arial"/>
              </a:defRPr>
            </a:lvl1pPr>
            <a:lvl2pPr indent="0" lvl="1" marL="0" marR="0" rtl="0" algn="r">
              <a:spcBef>
                <a:spcPts val="0"/>
              </a:spcBef>
              <a:buNone/>
              <a:defRPr b="0" i="0" sz="2300" u="none" cap="none" strike="noStrike">
                <a:solidFill>
                  <a:srgbClr val="757575"/>
                </a:solidFill>
                <a:latin typeface="Arial"/>
                <a:ea typeface="Arial"/>
                <a:cs typeface="Arial"/>
                <a:sym typeface="Arial"/>
              </a:defRPr>
            </a:lvl2pPr>
            <a:lvl3pPr indent="0" lvl="2" marL="0" marR="0" rtl="0" algn="r">
              <a:spcBef>
                <a:spcPts val="0"/>
              </a:spcBef>
              <a:buNone/>
              <a:defRPr b="0" i="0" sz="2300" u="none" cap="none" strike="noStrike">
                <a:solidFill>
                  <a:srgbClr val="757575"/>
                </a:solidFill>
                <a:latin typeface="Arial"/>
                <a:ea typeface="Arial"/>
                <a:cs typeface="Arial"/>
                <a:sym typeface="Arial"/>
              </a:defRPr>
            </a:lvl3pPr>
            <a:lvl4pPr indent="0" lvl="3" marL="0" marR="0" rtl="0" algn="r">
              <a:spcBef>
                <a:spcPts val="0"/>
              </a:spcBef>
              <a:buNone/>
              <a:defRPr b="0" i="0" sz="2300" u="none" cap="none" strike="noStrike">
                <a:solidFill>
                  <a:srgbClr val="757575"/>
                </a:solidFill>
                <a:latin typeface="Arial"/>
                <a:ea typeface="Arial"/>
                <a:cs typeface="Arial"/>
                <a:sym typeface="Arial"/>
              </a:defRPr>
            </a:lvl4pPr>
            <a:lvl5pPr indent="0" lvl="4" marL="0" marR="0" rtl="0" algn="r">
              <a:spcBef>
                <a:spcPts val="0"/>
              </a:spcBef>
              <a:buNone/>
              <a:defRPr b="0" i="0" sz="2300" u="none" cap="none" strike="noStrike">
                <a:solidFill>
                  <a:srgbClr val="757575"/>
                </a:solidFill>
                <a:latin typeface="Arial"/>
                <a:ea typeface="Arial"/>
                <a:cs typeface="Arial"/>
                <a:sym typeface="Arial"/>
              </a:defRPr>
            </a:lvl5pPr>
            <a:lvl6pPr indent="0" lvl="5" marL="0" marR="0" rtl="0" algn="r">
              <a:spcBef>
                <a:spcPts val="0"/>
              </a:spcBef>
              <a:buNone/>
              <a:defRPr b="0" i="0" sz="2300" u="none" cap="none" strike="noStrike">
                <a:solidFill>
                  <a:srgbClr val="757575"/>
                </a:solidFill>
                <a:latin typeface="Arial"/>
                <a:ea typeface="Arial"/>
                <a:cs typeface="Arial"/>
                <a:sym typeface="Arial"/>
              </a:defRPr>
            </a:lvl6pPr>
            <a:lvl7pPr indent="0" lvl="6" marL="0" marR="0" rtl="0" algn="r">
              <a:spcBef>
                <a:spcPts val="0"/>
              </a:spcBef>
              <a:buNone/>
              <a:defRPr b="0" i="0" sz="2300" u="none" cap="none" strike="noStrike">
                <a:solidFill>
                  <a:srgbClr val="757575"/>
                </a:solidFill>
                <a:latin typeface="Arial"/>
                <a:ea typeface="Arial"/>
                <a:cs typeface="Arial"/>
                <a:sym typeface="Arial"/>
              </a:defRPr>
            </a:lvl7pPr>
            <a:lvl8pPr indent="0" lvl="7" marL="0" marR="0" rtl="0" algn="r">
              <a:spcBef>
                <a:spcPts val="0"/>
              </a:spcBef>
              <a:buNone/>
              <a:defRPr b="0" i="0" sz="2300" u="none" cap="none" strike="noStrike">
                <a:solidFill>
                  <a:srgbClr val="757575"/>
                </a:solidFill>
                <a:latin typeface="Arial"/>
                <a:ea typeface="Arial"/>
                <a:cs typeface="Arial"/>
                <a:sym typeface="Arial"/>
              </a:defRPr>
            </a:lvl8pPr>
            <a:lvl9pPr indent="0" lvl="8" marL="0" marR="0" rtl="0" algn="r">
              <a:spcBef>
                <a:spcPts val="0"/>
              </a:spcBef>
              <a:buNone/>
              <a:defRPr b="0" i="0" sz="23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CO"/>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3691423" y="7151182"/>
            <a:ext cx="11228400" cy="9575400"/>
          </a:xfrm>
          <a:prstGeom prst="rect">
            <a:avLst/>
          </a:prstGeom>
          <a:noFill/>
          <a:ln>
            <a:noFill/>
          </a:ln>
        </p:spPr>
        <p:txBody>
          <a:bodyPr anchorCtr="0" anchor="t" bIns="159625" lIns="159625" spcFirstLastPara="1" rIns="159625" wrap="square" tIns="159625">
            <a:noAutofit/>
          </a:bodyPr>
          <a:lstStyle/>
          <a:p>
            <a:pPr indent="0" lvl="0" marL="0" rtl="0" algn="l">
              <a:spcBef>
                <a:spcPts val="0"/>
              </a:spcBef>
              <a:spcAft>
                <a:spcPts val="0"/>
              </a:spcAft>
              <a:buNone/>
            </a:pPr>
            <a:r>
              <a:rPr lang="es-CO" sz="5400">
                <a:solidFill>
                  <a:schemeClr val="dk1"/>
                </a:solidFill>
              </a:rPr>
              <a:t>esta plantilla de power point está hecha del tamaño que debe tener el poster. ingresa el texto e imágenes en alta resolución, para que cuando lo imprimas se pueda entender bien.</a:t>
            </a:r>
            <a:endParaRPr sz="5400">
              <a:solidFill>
                <a:schemeClr val="dk1"/>
              </a:solidFill>
            </a:endParaRPr>
          </a:p>
          <a:p>
            <a:pPr indent="0" lvl="0" marL="0" rtl="0" algn="l">
              <a:spcBef>
                <a:spcPts val="0"/>
              </a:spcBef>
              <a:spcAft>
                <a:spcPts val="0"/>
              </a:spcAft>
              <a:buNone/>
            </a:pPr>
            <a:r>
              <a:t/>
            </a:r>
            <a:endParaRPr sz="5400">
              <a:solidFill>
                <a:schemeClr val="dk1"/>
              </a:solidFill>
            </a:endParaRPr>
          </a:p>
          <a:p>
            <a:pPr indent="-539750" lvl="0" marL="800100" rtl="0" algn="l">
              <a:spcBef>
                <a:spcPts val="0"/>
              </a:spcBef>
              <a:spcAft>
                <a:spcPts val="0"/>
              </a:spcAft>
              <a:buClr>
                <a:schemeClr val="dk1"/>
              </a:buClr>
              <a:buSzPts val="2100"/>
              <a:buFont typeface="Karla"/>
              <a:buChar char="●"/>
            </a:pPr>
            <a:r>
              <a:rPr lang="es-CO" sz="2100">
                <a:solidFill>
                  <a:schemeClr val="dk1"/>
                </a:solidFill>
                <a:latin typeface="Karla"/>
                <a:ea typeface="Karla"/>
                <a:cs typeface="Karla"/>
                <a:sym typeface="Karla"/>
              </a:rPr>
              <a:t>Tamaño tabloide: Alto: 70 cm. x Ancho: 50 cm</a:t>
            </a:r>
            <a:endParaRPr sz="2100">
              <a:solidFill>
                <a:schemeClr val="dk1"/>
              </a:solidFill>
              <a:latin typeface="Karla"/>
              <a:ea typeface="Karla"/>
              <a:cs typeface="Karla"/>
              <a:sym typeface="Karla"/>
            </a:endParaRPr>
          </a:p>
          <a:p>
            <a:pPr indent="-539750" lvl="0" marL="800100" rtl="0" algn="l">
              <a:spcBef>
                <a:spcPts val="0"/>
              </a:spcBef>
              <a:spcAft>
                <a:spcPts val="0"/>
              </a:spcAft>
              <a:buClr>
                <a:schemeClr val="dk1"/>
              </a:buClr>
              <a:buSzPts val="2100"/>
              <a:buFont typeface="Karla"/>
              <a:buChar char="●"/>
            </a:pPr>
            <a:r>
              <a:rPr lang="es-CO" sz="2100">
                <a:solidFill>
                  <a:schemeClr val="dk1"/>
                </a:solidFill>
                <a:latin typeface="Karla"/>
                <a:ea typeface="Karla"/>
                <a:cs typeface="Karla"/>
                <a:sym typeface="Karla"/>
              </a:rPr>
              <a:t>1. Título del póster y nombre del autor; 2. Resumen ; 3. Objetivos; 4. Metodología; 5. Resultados y aportes al territorio en temas de CTeI; 6. Conclusión; 7. Referencias bibliográficas.</a:t>
            </a:r>
            <a:endParaRPr sz="2100">
              <a:solidFill>
                <a:schemeClr val="dk1"/>
              </a:solidFill>
              <a:latin typeface="Karla"/>
              <a:ea typeface="Karla"/>
              <a:cs typeface="Karla"/>
              <a:sym typeface="Karla"/>
            </a:endParaRPr>
          </a:p>
          <a:p>
            <a:pPr indent="-539750" lvl="0" marL="800100" rtl="0" algn="l">
              <a:spcBef>
                <a:spcPts val="0"/>
              </a:spcBef>
              <a:spcAft>
                <a:spcPts val="0"/>
              </a:spcAft>
              <a:buClr>
                <a:schemeClr val="dk1"/>
              </a:buClr>
              <a:buSzPts val="2100"/>
              <a:buFont typeface="Karla"/>
              <a:buChar char="●"/>
            </a:pPr>
            <a:r>
              <a:rPr lang="es-CO" sz="2100">
                <a:solidFill>
                  <a:schemeClr val="dk1"/>
                </a:solidFill>
                <a:latin typeface="Karla"/>
                <a:ea typeface="Karla"/>
                <a:cs typeface="Karla"/>
                <a:sym typeface="Karla"/>
              </a:rPr>
              <a:t>Utilizar colores contrastantes para fondo o de preferencia blanco Para título, autores y resumen, utiliza colores llamativos y de preferencia oscuros. </a:t>
            </a:r>
            <a:endParaRPr sz="2100">
              <a:solidFill>
                <a:schemeClr val="dk1"/>
              </a:solidFill>
              <a:latin typeface="Karla"/>
              <a:ea typeface="Karla"/>
              <a:cs typeface="Karla"/>
              <a:sym typeface="Karla"/>
            </a:endParaRPr>
          </a:p>
          <a:p>
            <a:pPr indent="-539750" lvl="0" marL="800100" rtl="0" algn="l">
              <a:spcBef>
                <a:spcPts val="0"/>
              </a:spcBef>
              <a:spcAft>
                <a:spcPts val="0"/>
              </a:spcAft>
              <a:buClr>
                <a:schemeClr val="dk1"/>
              </a:buClr>
              <a:buSzPts val="2100"/>
              <a:buFont typeface="Karla"/>
              <a:buChar char="●"/>
            </a:pPr>
            <a:r>
              <a:rPr lang="es-CO" sz="2100">
                <a:solidFill>
                  <a:schemeClr val="dk1"/>
                </a:solidFill>
                <a:latin typeface="Karla"/>
                <a:ea typeface="Karla"/>
                <a:cs typeface="Karla"/>
                <a:sym typeface="Karla"/>
              </a:rPr>
              <a:t>A las gráficas ponle colores llamativos, si el fondo es blanco no utilices amarillo, si tu gráfica es de líneas engrosa éstas para que se visualicen mejor y también usa colores oscuros. </a:t>
            </a:r>
            <a:endParaRPr sz="2100">
              <a:solidFill>
                <a:schemeClr val="dk1"/>
              </a:solidFill>
              <a:latin typeface="Karla"/>
              <a:ea typeface="Karla"/>
              <a:cs typeface="Karla"/>
              <a:sym typeface="Karla"/>
            </a:endParaRPr>
          </a:p>
          <a:p>
            <a:pPr indent="-539750" lvl="0" marL="800100" rtl="0" algn="l">
              <a:spcBef>
                <a:spcPts val="0"/>
              </a:spcBef>
              <a:spcAft>
                <a:spcPts val="0"/>
              </a:spcAft>
              <a:buClr>
                <a:schemeClr val="dk1"/>
              </a:buClr>
              <a:buSzPts val="2100"/>
              <a:buFont typeface="Karla"/>
              <a:buChar char="●"/>
            </a:pPr>
            <a:r>
              <a:rPr lang="es-CO" sz="2100">
                <a:solidFill>
                  <a:schemeClr val="dk1"/>
                </a:solidFill>
                <a:latin typeface="Karla"/>
                <a:ea typeface="Karla"/>
                <a:cs typeface="Karla"/>
                <a:sym typeface="Karla"/>
              </a:rPr>
              <a:t>A las imágenes o fotografías dales un tamaño preferencia, para que luzca mejor tu poster. La calidad de la impresión dependerá de la resolución en píxeles que tengan tus imágenes. Usa fotografías en alta calidad.</a:t>
            </a:r>
            <a:endParaRPr sz="2100">
              <a:solidFill>
                <a:schemeClr val="dk1"/>
              </a:solidFill>
              <a:latin typeface="Karla"/>
              <a:ea typeface="Karla"/>
              <a:cs typeface="Karla"/>
              <a:sym typeface="Karla"/>
            </a:endParaRPr>
          </a:p>
          <a:p>
            <a:pPr indent="-539750" lvl="0" marL="800100" rtl="0" algn="l">
              <a:spcBef>
                <a:spcPts val="0"/>
              </a:spcBef>
              <a:spcAft>
                <a:spcPts val="0"/>
              </a:spcAft>
              <a:buClr>
                <a:schemeClr val="dk1"/>
              </a:buClr>
              <a:buSzPts val="2100"/>
              <a:buFont typeface="Karla"/>
              <a:buChar char="●"/>
            </a:pPr>
            <a:r>
              <a:rPr lang="es-CO" sz="2100">
                <a:solidFill>
                  <a:schemeClr val="dk1"/>
                </a:solidFill>
                <a:latin typeface="Karla"/>
                <a:ea typeface="Karla"/>
                <a:cs typeface="Karla"/>
                <a:sym typeface="Karla"/>
              </a:rPr>
              <a:t>Envía los poster en formato: PDF.</a:t>
            </a:r>
            <a:endParaRPr sz="54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id="89" name="Google Shape;89;g2fc603b357f_1_2"/>
          <p:cNvPicPr preferRelativeResize="0"/>
          <p:nvPr/>
        </p:nvPicPr>
        <p:blipFill>
          <a:blip r:embed="rId3">
            <a:alphaModFix/>
          </a:blip>
          <a:stretch>
            <a:fillRect/>
          </a:stretch>
        </p:blipFill>
        <p:spPr>
          <a:xfrm>
            <a:off x="45" y="182508"/>
            <a:ext cx="18000000" cy="24890487"/>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Tema de 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2024-09-12T20:35:08Z</dcterms:created>
  <dc:creator>paz g</dc:creator>
</cp:coreProperties>
</file>